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0.31309904153354634</c:v>
                </c:pt>
                <c:pt idx="1">
                  <c:v>0.68690095846645383</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647055760"/>
        <c:axId val="647047600"/>
      </c:barChart>
      <c:valAx>
        <c:axId val="647047600"/>
        <c:scaling>
          <c:orientation val="minMax"/>
        </c:scaling>
        <c:delete val="1"/>
        <c:axPos val="t"/>
        <c:numFmt formatCode="0%" sourceLinked="1"/>
        <c:majorTickMark val="out"/>
        <c:minorTickMark val="none"/>
        <c:tickLblPos val="nextTo"/>
        <c:crossAx val="647055760"/>
        <c:crosses val="autoZero"/>
        <c:crossBetween val="between"/>
      </c:valAx>
      <c:catAx>
        <c:axId val="64705576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6470476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647059024"/>
        <c:axId val="6470595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6.6597701727285132</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647045968"/>
        <c:axId val="647061200"/>
      </c:barChart>
      <c:catAx>
        <c:axId val="647059024"/>
        <c:scaling>
          <c:orientation val="minMax"/>
        </c:scaling>
        <c:delete val="1"/>
        <c:axPos val="b"/>
        <c:numFmt formatCode="General" sourceLinked="1"/>
        <c:majorTickMark val="none"/>
        <c:minorTickMark val="none"/>
        <c:tickLblPos val="nextTo"/>
        <c:crossAx val="647059568"/>
        <c:crosses val="autoZero"/>
        <c:auto val="1"/>
        <c:lblAlgn val="ctr"/>
        <c:lblOffset val="100"/>
        <c:noMultiLvlLbl val="0"/>
      </c:catAx>
      <c:valAx>
        <c:axId val="6470595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059024"/>
        <c:crosses val="autoZero"/>
        <c:crossBetween val="between"/>
      </c:valAx>
      <c:valAx>
        <c:axId val="6470612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7045968"/>
        <c:crosses val="max"/>
        <c:crossBetween val="between"/>
      </c:valAx>
      <c:catAx>
        <c:axId val="647045968"/>
        <c:scaling>
          <c:orientation val="minMax"/>
        </c:scaling>
        <c:delete val="1"/>
        <c:axPos val="b"/>
        <c:numFmt formatCode="General" sourceLinked="1"/>
        <c:majorTickMark val="out"/>
        <c:minorTickMark val="none"/>
        <c:tickLblPos val="nextTo"/>
        <c:crossAx val="6470612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0.28445805116752165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0.10418236934633374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1.0876490978854356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0.10418236934633374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0.10512595176402506</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22934752"/>
        <c:axId val="763959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6.56842241246237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63952656"/>
        <c:axId val="763948304"/>
      </c:scatterChart>
      <c:catAx>
        <c:axId val="422934752"/>
        <c:scaling>
          <c:orientation val="minMax"/>
        </c:scaling>
        <c:delete val="1"/>
        <c:axPos val="l"/>
        <c:numFmt formatCode="General" sourceLinked="1"/>
        <c:majorTickMark val="out"/>
        <c:minorTickMark val="none"/>
        <c:tickLblPos val="nextTo"/>
        <c:crossAx val="763959184"/>
        <c:crosses val="autoZero"/>
        <c:auto val="1"/>
        <c:lblAlgn val="ctr"/>
        <c:lblOffset val="100"/>
        <c:noMultiLvlLbl val="0"/>
      </c:catAx>
      <c:valAx>
        <c:axId val="763959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2934752"/>
        <c:crosses val="autoZero"/>
        <c:crossBetween val="between"/>
      </c:valAx>
      <c:valAx>
        <c:axId val="763948304"/>
        <c:scaling>
          <c:orientation val="minMax"/>
          <c:min val="0"/>
        </c:scaling>
        <c:delete val="1"/>
        <c:axPos val="r"/>
        <c:numFmt formatCode="#;;0" sourceLinked="0"/>
        <c:majorTickMark val="out"/>
        <c:minorTickMark val="none"/>
        <c:tickLblPos val="nextTo"/>
        <c:crossAx val="763952656"/>
        <c:crosses val="max"/>
        <c:crossBetween val="midCat"/>
        <c:majorUnit val="1"/>
      </c:valAx>
      <c:valAx>
        <c:axId val="7639526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483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0.15057269732595469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0.10648246112452497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1.1116617284610264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0.10648246112452497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0.13650782672709916</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63961904"/>
        <c:axId val="763954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6.7945366288981104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63953744"/>
        <c:axId val="763959728"/>
      </c:scatterChart>
      <c:catAx>
        <c:axId val="763961904"/>
        <c:scaling>
          <c:orientation val="minMax"/>
        </c:scaling>
        <c:delete val="1"/>
        <c:axPos val="l"/>
        <c:numFmt formatCode="General" sourceLinked="1"/>
        <c:majorTickMark val="out"/>
        <c:minorTickMark val="none"/>
        <c:tickLblPos val="nextTo"/>
        <c:crossAx val="763954832"/>
        <c:crosses val="autoZero"/>
        <c:auto val="1"/>
        <c:lblAlgn val="ctr"/>
        <c:lblOffset val="100"/>
        <c:noMultiLvlLbl val="0"/>
      </c:catAx>
      <c:valAx>
        <c:axId val="763954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961904"/>
        <c:crosses val="autoZero"/>
        <c:crossBetween val="between"/>
      </c:valAx>
      <c:valAx>
        <c:axId val="763959728"/>
        <c:scaling>
          <c:orientation val="minMax"/>
          <c:min val="0"/>
        </c:scaling>
        <c:delete val="1"/>
        <c:axPos val="r"/>
        <c:numFmt formatCode="#;;0" sourceLinked="0"/>
        <c:majorTickMark val="out"/>
        <c:minorTickMark val="none"/>
        <c:tickLblPos val="nextTo"/>
        <c:crossAx val="763953744"/>
        <c:crosses val="max"/>
        <c:crossBetween val="midCat"/>
        <c:majorUnit val="1"/>
      </c:valAx>
      <c:valAx>
        <c:axId val="7639537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597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0.17721228374012377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0.33872540303317678</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9.4434109876382344E-2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0.98587865740717362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9.4434109876382344E-2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0.29875235205921058</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763961360"/>
        <c:axId val="76396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6.6163514768250602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763957552"/>
        <c:axId val="763958640"/>
      </c:scatterChart>
      <c:catAx>
        <c:axId val="763961360"/>
        <c:scaling>
          <c:orientation val="minMax"/>
        </c:scaling>
        <c:delete val="1"/>
        <c:axPos val="l"/>
        <c:numFmt formatCode="General" sourceLinked="1"/>
        <c:majorTickMark val="out"/>
        <c:minorTickMark val="none"/>
        <c:tickLblPos val="nextTo"/>
        <c:crossAx val="763962448"/>
        <c:crosses val="autoZero"/>
        <c:auto val="1"/>
        <c:lblAlgn val="ctr"/>
        <c:lblOffset val="100"/>
        <c:noMultiLvlLbl val="0"/>
      </c:catAx>
      <c:valAx>
        <c:axId val="76396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961360"/>
        <c:crosses val="autoZero"/>
        <c:crossBetween val="between"/>
      </c:valAx>
      <c:valAx>
        <c:axId val="763958640"/>
        <c:scaling>
          <c:orientation val="minMax"/>
          <c:min val="0"/>
        </c:scaling>
        <c:delete val="1"/>
        <c:axPos val="r"/>
        <c:numFmt formatCode="#;;0" sourceLinked="0"/>
        <c:majorTickMark val="out"/>
        <c:minorTickMark val="none"/>
        <c:tickLblPos val="nextTo"/>
        <c:crossAx val="763957552"/>
        <c:crosses val="max"/>
        <c:crossBetween val="midCat"/>
        <c:majorUnit val="1"/>
      </c:valAx>
      <c:valAx>
        <c:axId val="7639575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586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763955376"/>
        <c:axId val="763958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8.0727745596025695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763953200"/>
        <c:axId val="763962992"/>
      </c:barChart>
      <c:catAx>
        <c:axId val="763955376"/>
        <c:scaling>
          <c:orientation val="minMax"/>
        </c:scaling>
        <c:delete val="1"/>
        <c:axPos val="b"/>
        <c:numFmt formatCode="General" sourceLinked="1"/>
        <c:majorTickMark val="none"/>
        <c:minorTickMark val="none"/>
        <c:tickLblPos val="nextTo"/>
        <c:crossAx val="763958096"/>
        <c:crosses val="autoZero"/>
        <c:auto val="1"/>
        <c:lblAlgn val="ctr"/>
        <c:lblOffset val="100"/>
        <c:noMultiLvlLbl val="0"/>
      </c:catAx>
      <c:valAx>
        <c:axId val="763958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3955376"/>
        <c:crosses val="autoZero"/>
        <c:crossBetween val="between"/>
      </c:valAx>
      <c:valAx>
        <c:axId val="763962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3953200"/>
        <c:crosses val="max"/>
        <c:crossBetween val="between"/>
      </c:valAx>
      <c:catAx>
        <c:axId val="763953200"/>
        <c:scaling>
          <c:orientation val="minMax"/>
        </c:scaling>
        <c:delete val="1"/>
        <c:axPos val="b"/>
        <c:numFmt formatCode="General" sourceLinked="1"/>
        <c:majorTickMark val="out"/>
        <c:minorTickMark val="none"/>
        <c:tickLblPos val="nextTo"/>
        <c:crossAx val="763962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0.26102452898568185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0.15071054646656101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1.573396640282362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0.15071054646656279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0.5405831712721394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0.25853669977084337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3955920"/>
        <c:axId val="763960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6.5729563215557896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763963536"/>
        <c:axId val="763948848"/>
      </c:scatterChart>
      <c:catAx>
        <c:axId val="763955920"/>
        <c:scaling>
          <c:orientation val="minMax"/>
        </c:scaling>
        <c:delete val="1"/>
        <c:axPos val="l"/>
        <c:numFmt formatCode="General" sourceLinked="1"/>
        <c:majorTickMark val="out"/>
        <c:minorTickMark val="none"/>
        <c:tickLblPos val="nextTo"/>
        <c:crossAx val="763960816"/>
        <c:crosses val="autoZero"/>
        <c:auto val="1"/>
        <c:lblAlgn val="ctr"/>
        <c:lblOffset val="100"/>
        <c:noMultiLvlLbl val="0"/>
      </c:catAx>
      <c:valAx>
        <c:axId val="763960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955920"/>
        <c:crosses val="autoZero"/>
        <c:crossBetween val="between"/>
      </c:valAx>
      <c:valAx>
        <c:axId val="763948848"/>
        <c:scaling>
          <c:orientation val="minMax"/>
          <c:min val="0"/>
        </c:scaling>
        <c:delete val="1"/>
        <c:axPos val="r"/>
        <c:numFmt formatCode="#;;0" sourceLinked="0"/>
        <c:majorTickMark val="out"/>
        <c:minorTickMark val="none"/>
        <c:tickLblPos val="nextTo"/>
        <c:crossAx val="763963536"/>
        <c:crosses val="max"/>
        <c:crossBetween val="midCat"/>
        <c:majorUnit val="1"/>
      </c:valAx>
      <c:valAx>
        <c:axId val="763963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488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0.66592978184970875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63952112"/>
        <c:axId val="763954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9.2820180189503905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763949392"/>
        <c:axId val="763951024"/>
      </c:scatterChart>
      <c:catAx>
        <c:axId val="763952112"/>
        <c:scaling>
          <c:orientation val="minMax"/>
        </c:scaling>
        <c:delete val="1"/>
        <c:axPos val="l"/>
        <c:numFmt formatCode="General" sourceLinked="1"/>
        <c:majorTickMark val="out"/>
        <c:minorTickMark val="none"/>
        <c:tickLblPos val="nextTo"/>
        <c:crossAx val="763954288"/>
        <c:crosses val="autoZero"/>
        <c:auto val="1"/>
        <c:lblAlgn val="ctr"/>
        <c:lblOffset val="100"/>
        <c:noMultiLvlLbl val="0"/>
      </c:catAx>
      <c:valAx>
        <c:axId val="763954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952112"/>
        <c:crosses val="autoZero"/>
        <c:crossBetween val="between"/>
      </c:valAx>
      <c:valAx>
        <c:axId val="763951024"/>
        <c:scaling>
          <c:orientation val="minMax"/>
          <c:min val="0"/>
        </c:scaling>
        <c:delete val="1"/>
        <c:axPos val="r"/>
        <c:numFmt formatCode="#;;0" sourceLinked="0"/>
        <c:majorTickMark val="out"/>
        <c:minorTickMark val="none"/>
        <c:tickLblPos val="nextTo"/>
        <c:crossAx val="763949392"/>
        <c:crosses val="max"/>
        <c:crossBetween val="midCat"/>
        <c:majorUnit val="1"/>
      </c:valAx>
      <c:valAx>
        <c:axId val="7639493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510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0.20611218015864097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6.4768371867250707E-2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0.67617257771074435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6.4768371867250707E-2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0.17171092354502449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63949936"/>
        <c:axId val="763951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8.3633493383015303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763950480"/>
        <c:axId val="763960272"/>
      </c:scatterChart>
      <c:catAx>
        <c:axId val="763949936"/>
        <c:scaling>
          <c:orientation val="minMax"/>
        </c:scaling>
        <c:delete val="1"/>
        <c:axPos val="l"/>
        <c:numFmt formatCode="General" sourceLinked="1"/>
        <c:majorTickMark val="out"/>
        <c:minorTickMark val="none"/>
        <c:tickLblPos val="nextTo"/>
        <c:crossAx val="763951568"/>
        <c:crosses val="autoZero"/>
        <c:auto val="1"/>
        <c:lblAlgn val="ctr"/>
        <c:lblOffset val="100"/>
        <c:noMultiLvlLbl val="0"/>
      </c:catAx>
      <c:valAx>
        <c:axId val="763951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3949936"/>
        <c:crosses val="autoZero"/>
        <c:crossBetween val="between"/>
      </c:valAx>
      <c:valAx>
        <c:axId val="763960272"/>
        <c:scaling>
          <c:orientation val="minMax"/>
          <c:min val="0"/>
        </c:scaling>
        <c:delete val="1"/>
        <c:axPos val="r"/>
        <c:numFmt formatCode="#;;0" sourceLinked="0"/>
        <c:majorTickMark val="out"/>
        <c:minorTickMark val="none"/>
        <c:tickLblPos val="nextTo"/>
        <c:crossAx val="763950480"/>
        <c:crosses val="max"/>
        <c:crossBetween val="midCat"/>
        <c:majorUnit val="1"/>
      </c:valAx>
      <c:valAx>
        <c:axId val="7639504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3960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763956464"/>
        <c:axId val="7639570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6.057379670615366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766308496"/>
        <c:axId val="766323728"/>
      </c:barChart>
      <c:catAx>
        <c:axId val="763956464"/>
        <c:scaling>
          <c:orientation val="minMax"/>
        </c:scaling>
        <c:delete val="1"/>
        <c:axPos val="b"/>
        <c:numFmt formatCode="General" sourceLinked="1"/>
        <c:majorTickMark val="none"/>
        <c:minorTickMark val="none"/>
        <c:tickLblPos val="nextTo"/>
        <c:crossAx val="763957008"/>
        <c:crosses val="autoZero"/>
        <c:auto val="1"/>
        <c:lblAlgn val="ctr"/>
        <c:lblOffset val="100"/>
        <c:noMultiLvlLbl val="0"/>
      </c:catAx>
      <c:valAx>
        <c:axId val="763957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3956464"/>
        <c:crosses val="autoZero"/>
        <c:crossBetween val="between"/>
      </c:valAx>
      <c:valAx>
        <c:axId val="7663237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308496"/>
        <c:crosses val="max"/>
        <c:crossBetween val="between"/>
      </c:valAx>
      <c:catAx>
        <c:axId val="766308496"/>
        <c:scaling>
          <c:orientation val="minMax"/>
        </c:scaling>
        <c:delete val="1"/>
        <c:axPos val="b"/>
        <c:numFmt formatCode="General" sourceLinked="1"/>
        <c:majorTickMark val="out"/>
        <c:minorTickMark val="none"/>
        <c:tickLblPos val="nextTo"/>
        <c:crossAx val="7663237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0.24380518981176724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0.10635610832812947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1.1103426232623601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0.10635610832812947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0.38148838068834046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1.8670493453822878E-2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6316112"/>
        <c:axId val="766314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5.2179257350673396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766312304"/>
        <c:axId val="766321552"/>
      </c:scatterChart>
      <c:catAx>
        <c:axId val="766316112"/>
        <c:scaling>
          <c:orientation val="minMax"/>
        </c:scaling>
        <c:delete val="1"/>
        <c:axPos val="l"/>
        <c:numFmt formatCode="General" sourceLinked="1"/>
        <c:majorTickMark val="out"/>
        <c:minorTickMark val="none"/>
        <c:tickLblPos val="nextTo"/>
        <c:crossAx val="766314480"/>
        <c:crosses val="autoZero"/>
        <c:auto val="1"/>
        <c:lblAlgn val="ctr"/>
        <c:lblOffset val="100"/>
        <c:noMultiLvlLbl val="0"/>
      </c:catAx>
      <c:valAx>
        <c:axId val="766314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316112"/>
        <c:crosses val="autoZero"/>
        <c:crossBetween val="between"/>
      </c:valAx>
      <c:valAx>
        <c:axId val="766321552"/>
        <c:scaling>
          <c:orientation val="minMax"/>
          <c:min val="0"/>
        </c:scaling>
        <c:delete val="1"/>
        <c:axPos val="r"/>
        <c:numFmt formatCode="#;;0" sourceLinked="0"/>
        <c:majorTickMark val="out"/>
        <c:minorTickMark val="none"/>
        <c:tickLblPos val="nextTo"/>
        <c:crossAx val="766312304"/>
        <c:crosses val="max"/>
        <c:crossBetween val="midCat"/>
        <c:majorUnit val="1"/>
      </c:valAx>
      <c:valAx>
        <c:axId val="766312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3215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0.19219219219219219</c:v>
                </c:pt>
                <c:pt idx="1">
                  <c:v>0.22222222222222221</c:v>
                </c:pt>
                <c:pt idx="2">
                  <c:v>0.25825825825825827</c:v>
                </c:pt>
                <c:pt idx="3">
                  <c:v>0.32732732732732733</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0.14701859597396627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7.8745503208957679E-2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0.8220918382364637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7.8745503208957679E-2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0.24262691629929556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66322640"/>
        <c:axId val="766323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6.7492247686825797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766315024"/>
        <c:axId val="766309040"/>
      </c:scatterChart>
      <c:catAx>
        <c:axId val="766322640"/>
        <c:scaling>
          <c:orientation val="minMax"/>
        </c:scaling>
        <c:delete val="1"/>
        <c:axPos val="l"/>
        <c:numFmt formatCode="General" sourceLinked="1"/>
        <c:majorTickMark val="out"/>
        <c:minorTickMark val="none"/>
        <c:tickLblPos val="nextTo"/>
        <c:crossAx val="766323184"/>
        <c:crosses val="autoZero"/>
        <c:auto val="1"/>
        <c:lblAlgn val="ctr"/>
        <c:lblOffset val="100"/>
        <c:noMultiLvlLbl val="0"/>
      </c:catAx>
      <c:valAx>
        <c:axId val="766323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322640"/>
        <c:crosses val="autoZero"/>
        <c:crossBetween val="between"/>
      </c:valAx>
      <c:valAx>
        <c:axId val="766309040"/>
        <c:scaling>
          <c:orientation val="minMax"/>
          <c:min val="0"/>
        </c:scaling>
        <c:delete val="1"/>
        <c:axPos val="r"/>
        <c:numFmt formatCode="#;;0" sourceLinked="0"/>
        <c:majorTickMark val="out"/>
        <c:minorTickMark val="none"/>
        <c:tickLblPos val="nextTo"/>
        <c:crossAx val="766315024"/>
        <c:crosses val="max"/>
        <c:crossBetween val="midCat"/>
        <c:majorUnit val="1"/>
      </c:valAx>
      <c:valAx>
        <c:axId val="7663150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3090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0.19919998334071209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8.5966028358753555E-2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0.89747309242284956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6.3878770566804022E-2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66317200"/>
        <c:axId val="766309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6.2049885080961804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766312848"/>
        <c:axId val="766317744"/>
      </c:scatterChart>
      <c:catAx>
        <c:axId val="766317200"/>
        <c:scaling>
          <c:orientation val="minMax"/>
        </c:scaling>
        <c:delete val="1"/>
        <c:axPos val="l"/>
        <c:numFmt formatCode="General" sourceLinked="1"/>
        <c:majorTickMark val="out"/>
        <c:minorTickMark val="none"/>
        <c:tickLblPos val="nextTo"/>
        <c:crossAx val="766309584"/>
        <c:crosses val="autoZero"/>
        <c:auto val="1"/>
        <c:lblAlgn val="ctr"/>
        <c:lblOffset val="100"/>
        <c:noMultiLvlLbl val="0"/>
      </c:catAx>
      <c:valAx>
        <c:axId val="766309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317200"/>
        <c:crosses val="autoZero"/>
        <c:crossBetween val="between"/>
      </c:valAx>
      <c:valAx>
        <c:axId val="766317744"/>
        <c:scaling>
          <c:orientation val="minMax"/>
          <c:min val="0"/>
        </c:scaling>
        <c:delete val="1"/>
        <c:axPos val="r"/>
        <c:numFmt formatCode="#;;0" sourceLinked="0"/>
        <c:majorTickMark val="out"/>
        <c:minorTickMark val="none"/>
        <c:tickLblPos val="nextTo"/>
        <c:crossAx val="766312848"/>
        <c:crosses val="max"/>
        <c:crossBetween val="midCat"/>
        <c:majorUnit val="1"/>
      </c:valAx>
      <c:valAx>
        <c:axId val="7663128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3177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766310672"/>
        <c:axId val="766322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6.9610261185116702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766313392"/>
        <c:axId val="766315568"/>
      </c:barChart>
      <c:catAx>
        <c:axId val="766310672"/>
        <c:scaling>
          <c:orientation val="minMax"/>
        </c:scaling>
        <c:delete val="1"/>
        <c:axPos val="b"/>
        <c:numFmt formatCode="General" sourceLinked="1"/>
        <c:majorTickMark val="none"/>
        <c:minorTickMark val="none"/>
        <c:tickLblPos val="nextTo"/>
        <c:crossAx val="766322096"/>
        <c:crosses val="autoZero"/>
        <c:auto val="1"/>
        <c:lblAlgn val="ctr"/>
        <c:lblOffset val="100"/>
        <c:noMultiLvlLbl val="0"/>
      </c:catAx>
      <c:valAx>
        <c:axId val="766322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6310672"/>
        <c:crosses val="autoZero"/>
        <c:crossBetween val="between"/>
      </c:valAx>
      <c:valAx>
        <c:axId val="7663155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313392"/>
        <c:crosses val="max"/>
        <c:crossBetween val="between"/>
      </c:valAx>
      <c:catAx>
        <c:axId val="766313392"/>
        <c:scaling>
          <c:orientation val="minMax"/>
        </c:scaling>
        <c:delete val="1"/>
        <c:axPos val="b"/>
        <c:numFmt formatCode="General" sourceLinked="1"/>
        <c:majorTickMark val="out"/>
        <c:minorTickMark val="none"/>
        <c:tickLblPos val="nextTo"/>
        <c:crossAx val="7663155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0.11207665736753381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0.13340472540933579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1.392726333212595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0.13340472540933579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0.1285450656109095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6310128"/>
        <c:axId val="766320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7.0421945279165703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766321008"/>
        <c:axId val="766311216"/>
      </c:scatterChart>
      <c:catAx>
        <c:axId val="766310128"/>
        <c:scaling>
          <c:orientation val="minMax"/>
        </c:scaling>
        <c:delete val="1"/>
        <c:axPos val="l"/>
        <c:numFmt formatCode="General" sourceLinked="1"/>
        <c:majorTickMark val="out"/>
        <c:minorTickMark val="none"/>
        <c:tickLblPos val="nextTo"/>
        <c:crossAx val="766320464"/>
        <c:crosses val="autoZero"/>
        <c:auto val="1"/>
        <c:lblAlgn val="ctr"/>
        <c:lblOffset val="100"/>
        <c:noMultiLvlLbl val="0"/>
      </c:catAx>
      <c:valAx>
        <c:axId val="766320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310128"/>
        <c:crosses val="autoZero"/>
        <c:crossBetween val="between"/>
      </c:valAx>
      <c:valAx>
        <c:axId val="766311216"/>
        <c:scaling>
          <c:orientation val="minMax"/>
          <c:min val="0"/>
        </c:scaling>
        <c:delete val="1"/>
        <c:axPos val="r"/>
        <c:numFmt formatCode="#;;0" sourceLinked="0"/>
        <c:majorTickMark val="out"/>
        <c:minorTickMark val="none"/>
        <c:tickLblPos val="nextTo"/>
        <c:crossAx val="766321008"/>
        <c:crosses val="max"/>
        <c:crossBetween val="midCat"/>
        <c:majorUnit val="1"/>
      </c:valAx>
      <c:valAx>
        <c:axId val="7663210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3112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0.20423423187045575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9.7817538270917659E-2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1.021201167964052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9.7817538270916771E-2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0.11830779063805785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66311760"/>
        <c:axId val="766318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6.8798577091067701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766319920"/>
        <c:axId val="766318288"/>
      </c:scatterChart>
      <c:catAx>
        <c:axId val="766311760"/>
        <c:scaling>
          <c:orientation val="minMax"/>
        </c:scaling>
        <c:delete val="1"/>
        <c:axPos val="l"/>
        <c:numFmt formatCode="General" sourceLinked="1"/>
        <c:majorTickMark val="out"/>
        <c:minorTickMark val="none"/>
        <c:tickLblPos val="nextTo"/>
        <c:crossAx val="766318832"/>
        <c:crosses val="autoZero"/>
        <c:auto val="1"/>
        <c:lblAlgn val="ctr"/>
        <c:lblOffset val="100"/>
        <c:noMultiLvlLbl val="0"/>
      </c:catAx>
      <c:valAx>
        <c:axId val="766318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311760"/>
        <c:crosses val="autoZero"/>
        <c:crossBetween val="between"/>
      </c:valAx>
      <c:valAx>
        <c:axId val="766318288"/>
        <c:scaling>
          <c:orientation val="minMax"/>
          <c:min val="0"/>
        </c:scaling>
        <c:delete val="1"/>
        <c:axPos val="r"/>
        <c:numFmt formatCode="#;;0" sourceLinked="0"/>
        <c:majorTickMark val="out"/>
        <c:minorTickMark val="none"/>
        <c:tickLblPos val="nextTo"/>
        <c:crossAx val="766319920"/>
        <c:crosses val="max"/>
        <c:crossBetween val="midCat"/>
        <c:majorUnit val="1"/>
      </c:valAx>
      <c:valAx>
        <c:axId val="7663199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3182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766316656"/>
        <c:axId val="7663193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774456544"/>
        <c:axId val="766313936"/>
      </c:barChart>
      <c:catAx>
        <c:axId val="766316656"/>
        <c:scaling>
          <c:orientation val="minMax"/>
        </c:scaling>
        <c:delete val="1"/>
        <c:axPos val="b"/>
        <c:numFmt formatCode="General" sourceLinked="1"/>
        <c:majorTickMark val="none"/>
        <c:minorTickMark val="none"/>
        <c:tickLblPos val="nextTo"/>
        <c:crossAx val="766319376"/>
        <c:crosses val="autoZero"/>
        <c:auto val="1"/>
        <c:lblAlgn val="ctr"/>
        <c:lblOffset val="100"/>
        <c:noMultiLvlLbl val="0"/>
      </c:catAx>
      <c:valAx>
        <c:axId val="7663193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6316656"/>
        <c:crosses val="autoZero"/>
        <c:crossBetween val="between"/>
      </c:valAx>
      <c:valAx>
        <c:axId val="7663139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456544"/>
        <c:crosses val="max"/>
        <c:crossBetween val="between"/>
      </c:valAx>
      <c:catAx>
        <c:axId val="774456544"/>
        <c:scaling>
          <c:orientation val="minMax"/>
        </c:scaling>
        <c:delete val="1"/>
        <c:axPos val="b"/>
        <c:numFmt formatCode="General" sourceLinked="1"/>
        <c:majorTickMark val="out"/>
        <c:minorTickMark val="none"/>
        <c:tickLblPos val="nextTo"/>
        <c:crossAx val="7663139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0.34610539010334396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0.15080162058425461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1.5743474410999214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0.1508016205842555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0.42011520359361398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74461440"/>
        <c:axId val="774465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6.5796329290344397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774470688"/>
        <c:axId val="774457632"/>
      </c:scatterChart>
      <c:catAx>
        <c:axId val="774461440"/>
        <c:scaling>
          <c:orientation val="minMax"/>
        </c:scaling>
        <c:delete val="1"/>
        <c:axPos val="l"/>
        <c:numFmt formatCode="General" sourceLinked="1"/>
        <c:majorTickMark val="out"/>
        <c:minorTickMark val="none"/>
        <c:tickLblPos val="nextTo"/>
        <c:crossAx val="774465792"/>
        <c:crosses val="autoZero"/>
        <c:auto val="1"/>
        <c:lblAlgn val="ctr"/>
        <c:lblOffset val="100"/>
        <c:noMultiLvlLbl val="0"/>
      </c:catAx>
      <c:valAx>
        <c:axId val="774465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4461440"/>
        <c:crosses val="autoZero"/>
        <c:crossBetween val="between"/>
      </c:valAx>
      <c:valAx>
        <c:axId val="774457632"/>
        <c:scaling>
          <c:orientation val="minMax"/>
          <c:min val="0"/>
        </c:scaling>
        <c:delete val="1"/>
        <c:axPos val="r"/>
        <c:numFmt formatCode="#;;0" sourceLinked="0"/>
        <c:majorTickMark val="out"/>
        <c:minorTickMark val="none"/>
        <c:tickLblPos val="nextTo"/>
        <c:crossAx val="774470688"/>
        <c:crosses val="max"/>
        <c:crossBetween val="midCat"/>
        <c:majorUnit val="1"/>
      </c:valAx>
      <c:valAx>
        <c:axId val="774470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576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0.154758451315816</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0.45313067192453449</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0.12632944348933073</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1.3188613976590791</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0.12632944348933073</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0.15409163809570892</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774470144"/>
        <c:axId val="774461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6.1432709361956803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774459808"/>
        <c:axId val="774466336"/>
      </c:scatterChart>
      <c:catAx>
        <c:axId val="774470144"/>
        <c:scaling>
          <c:orientation val="minMax"/>
        </c:scaling>
        <c:delete val="1"/>
        <c:axPos val="l"/>
        <c:numFmt formatCode="General" sourceLinked="1"/>
        <c:majorTickMark val="out"/>
        <c:minorTickMark val="none"/>
        <c:tickLblPos val="nextTo"/>
        <c:crossAx val="774461984"/>
        <c:crosses val="autoZero"/>
        <c:auto val="1"/>
        <c:lblAlgn val="ctr"/>
        <c:lblOffset val="100"/>
        <c:noMultiLvlLbl val="0"/>
      </c:catAx>
      <c:valAx>
        <c:axId val="774461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4470144"/>
        <c:crosses val="autoZero"/>
        <c:crossBetween val="between"/>
      </c:valAx>
      <c:valAx>
        <c:axId val="774466336"/>
        <c:scaling>
          <c:orientation val="minMax"/>
          <c:min val="0"/>
        </c:scaling>
        <c:delete val="1"/>
        <c:axPos val="r"/>
        <c:numFmt formatCode="#;;0" sourceLinked="0"/>
        <c:majorTickMark val="out"/>
        <c:minorTickMark val="none"/>
        <c:tickLblPos val="nextTo"/>
        <c:crossAx val="774459808"/>
        <c:crosses val="max"/>
        <c:crossBetween val="midCat"/>
        <c:majorUnit val="1"/>
      </c:valAx>
      <c:valAx>
        <c:axId val="774459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663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774464160"/>
        <c:axId val="7744668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6.5361114143177899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774460896"/>
        <c:axId val="774455456"/>
      </c:barChart>
      <c:catAx>
        <c:axId val="774464160"/>
        <c:scaling>
          <c:orientation val="minMax"/>
        </c:scaling>
        <c:delete val="1"/>
        <c:axPos val="b"/>
        <c:numFmt formatCode="General" sourceLinked="1"/>
        <c:majorTickMark val="none"/>
        <c:minorTickMark val="none"/>
        <c:tickLblPos val="nextTo"/>
        <c:crossAx val="774466880"/>
        <c:crosses val="autoZero"/>
        <c:auto val="1"/>
        <c:lblAlgn val="ctr"/>
        <c:lblOffset val="100"/>
        <c:noMultiLvlLbl val="0"/>
      </c:catAx>
      <c:valAx>
        <c:axId val="7744668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4464160"/>
        <c:crosses val="autoZero"/>
        <c:crossBetween val="between"/>
      </c:valAx>
      <c:valAx>
        <c:axId val="7744554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460896"/>
        <c:crosses val="max"/>
        <c:crossBetween val="between"/>
      </c:valAx>
      <c:catAx>
        <c:axId val="774460896"/>
        <c:scaling>
          <c:orientation val="minMax"/>
        </c:scaling>
        <c:delete val="1"/>
        <c:axPos val="b"/>
        <c:numFmt formatCode="General" sourceLinked="1"/>
        <c:majorTickMark val="out"/>
        <c:minorTickMark val="none"/>
        <c:tickLblPos val="nextTo"/>
        <c:crossAx val="7744554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0.10370721806235661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7.2888176525930604E-2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0.76094218189071761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7.2888176525930604E-2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3.0785629489834321E-2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74468512"/>
        <c:axId val="774467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7.4064303956115696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774469056"/>
        <c:axId val="774462528"/>
      </c:scatterChart>
      <c:catAx>
        <c:axId val="774468512"/>
        <c:scaling>
          <c:orientation val="minMax"/>
        </c:scaling>
        <c:delete val="1"/>
        <c:axPos val="l"/>
        <c:numFmt formatCode="General" sourceLinked="1"/>
        <c:majorTickMark val="out"/>
        <c:minorTickMark val="none"/>
        <c:tickLblPos val="nextTo"/>
        <c:crossAx val="774467424"/>
        <c:crosses val="autoZero"/>
        <c:auto val="1"/>
        <c:lblAlgn val="ctr"/>
        <c:lblOffset val="100"/>
        <c:noMultiLvlLbl val="0"/>
      </c:catAx>
      <c:valAx>
        <c:axId val="774467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4468512"/>
        <c:crosses val="autoZero"/>
        <c:crossBetween val="between"/>
      </c:valAx>
      <c:valAx>
        <c:axId val="774462528"/>
        <c:scaling>
          <c:orientation val="minMax"/>
          <c:min val="0"/>
        </c:scaling>
        <c:delete val="1"/>
        <c:axPos val="r"/>
        <c:numFmt formatCode="#;;0" sourceLinked="0"/>
        <c:majorTickMark val="out"/>
        <c:minorTickMark val="none"/>
        <c:tickLblPos val="nextTo"/>
        <c:crossAx val="774469056"/>
        <c:crosses val="max"/>
        <c:crossBetween val="midCat"/>
        <c:majorUnit val="1"/>
      </c:valAx>
      <c:valAx>
        <c:axId val="774469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625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0.44744744744744752</c:v>
                </c:pt>
                <c:pt idx="1">
                  <c:v>0.54054054054054057</c:v>
                </c:pt>
                <c:pt idx="2">
                  <c:v>6.006006006006006E-3</c:v>
                </c:pt>
                <c:pt idx="3">
                  <c:v>6.006006006006006E-3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647050864"/>
        <c:axId val="647047056"/>
      </c:barChart>
      <c:catAx>
        <c:axId val="647050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047056"/>
        <c:crosses val="autoZero"/>
        <c:auto val="1"/>
        <c:lblAlgn val="ctr"/>
        <c:lblOffset val="100"/>
        <c:noMultiLvlLbl val="0"/>
      </c:catAx>
      <c:valAx>
        <c:axId val="647047056"/>
        <c:scaling>
          <c:orientation val="minMax"/>
        </c:scaling>
        <c:delete val="1"/>
        <c:axPos val="t"/>
        <c:numFmt formatCode="0%" sourceLinked="1"/>
        <c:majorTickMark val="none"/>
        <c:minorTickMark val="none"/>
        <c:tickLblPos val="nextTo"/>
        <c:crossAx val="647050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0.10342840487333937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1.1842995330112487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0.11344020015715017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0.17125341596671184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74463072"/>
        <c:axId val="774469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5.2031438200925404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774463616"/>
        <c:axId val="774458176"/>
      </c:scatterChart>
      <c:catAx>
        <c:axId val="774463072"/>
        <c:scaling>
          <c:orientation val="minMax"/>
        </c:scaling>
        <c:delete val="1"/>
        <c:axPos val="l"/>
        <c:numFmt formatCode="General" sourceLinked="1"/>
        <c:majorTickMark val="out"/>
        <c:minorTickMark val="none"/>
        <c:tickLblPos val="nextTo"/>
        <c:crossAx val="774469600"/>
        <c:crosses val="autoZero"/>
        <c:auto val="1"/>
        <c:lblAlgn val="ctr"/>
        <c:lblOffset val="100"/>
        <c:noMultiLvlLbl val="0"/>
      </c:catAx>
      <c:valAx>
        <c:axId val="774469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4463072"/>
        <c:crosses val="autoZero"/>
        <c:crossBetween val="between"/>
      </c:valAx>
      <c:valAx>
        <c:axId val="774458176"/>
        <c:scaling>
          <c:orientation val="minMax"/>
          <c:min val="0"/>
        </c:scaling>
        <c:delete val="1"/>
        <c:axPos val="r"/>
        <c:numFmt formatCode="#;;0" sourceLinked="0"/>
        <c:majorTickMark val="out"/>
        <c:minorTickMark val="none"/>
        <c:tickLblPos val="nextTo"/>
        <c:crossAx val="774463616"/>
        <c:crosses val="max"/>
        <c:crossBetween val="midCat"/>
        <c:majorUnit val="1"/>
      </c:valAx>
      <c:valAx>
        <c:axId val="7744636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58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7.9898583461483597E-2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0.13251786400126875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1.3834676264228927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0.13251786400126875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0.20919797152204644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74464704"/>
        <c:axId val="774457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6.9987600272492596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774460352"/>
        <c:axId val="774465248"/>
      </c:scatterChart>
      <c:catAx>
        <c:axId val="774464704"/>
        <c:scaling>
          <c:orientation val="minMax"/>
        </c:scaling>
        <c:delete val="1"/>
        <c:axPos val="l"/>
        <c:numFmt formatCode="General" sourceLinked="1"/>
        <c:majorTickMark val="out"/>
        <c:minorTickMark val="none"/>
        <c:tickLblPos val="nextTo"/>
        <c:crossAx val="774457088"/>
        <c:crosses val="autoZero"/>
        <c:auto val="1"/>
        <c:lblAlgn val="ctr"/>
        <c:lblOffset val="100"/>
        <c:noMultiLvlLbl val="0"/>
      </c:catAx>
      <c:valAx>
        <c:axId val="774457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4464704"/>
        <c:crosses val="autoZero"/>
        <c:crossBetween val="between"/>
      </c:valAx>
      <c:valAx>
        <c:axId val="774465248"/>
        <c:scaling>
          <c:orientation val="minMax"/>
          <c:min val="0"/>
        </c:scaling>
        <c:delete val="1"/>
        <c:axPos val="r"/>
        <c:numFmt formatCode="#;;0" sourceLinked="0"/>
        <c:majorTickMark val="out"/>
        <c:minorTickMark val="none"/>
        <c:tickLblPos val="nextTo"/>
        <c:crossAx val="774460352"/>
        <c:crosses val="max"/>
        <c:crossBetween val="midCat"/>
        <c:majorUnit val="1"/>
      </c:valAx>
      <c:valAx>
        <c:axId val="7744603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65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774467968"/>
        <c:axId val="774456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7.2566623909136947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774459264"/>
        <c:axId val="774458720"/>
      </c:barChart>
      <c:catAx>
        <c:axId val="774467968"/>
        <c:scaling>
          <c:orientation val="minMax"/>
        </c:scaling>
        <c:delete val="1"/>
        <c:axPos val="b"/>
        <c:numFmt formatCode="General" sourceLinked="1"/>
        <c:majorTickMark val="none"/>
        <c:minorTickMark val="none"/>
        <c:tickLblPos val="nextTo"/>
        <c:crossAx val="774456000"/>
        <c:crosses val="autoZero"/>
        <c:auto val="1"/>
        <c:lblAlgn val="ctr"/>
        <c:lblOffset val="100"/>
        <c:noMultiLvlLbl val="0"/>
      </c:catAx>
      <c:valAx>
        <c:axId val="774456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4467968"/>
        <c:crosses val="autoZero"/>
        <c:crossBetween val="between"/>
      </c:valAx>
      <c:valAx>
        <c:axId val="7744587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459264"/>
        <c:crosses val="max"/>
        <c:crossBetween val="between"/>
      </c:valAx>
      <c:catAx>
        <c:axId val="774459264"/>
        <c:scaling>
          <c:orientation val="minMax"/>
        </c:scaling>
        <c:delete val="1"/>
        <c:axPos val="b"/>
        <c:numFmt formatCode="General" sourceLinked="1"/>
        <c:majorTickMark val="out"/>
        <c:minorTickMark val="none"/>
        <c:tickLblPos val="nextTo"/>
        <c:crossAx val="7744587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2.1568131085586195E-2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0.2666270940554254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7.433364037826351E-2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0.7760326186400377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7.433364037826351E-2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0.26662709405542451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0.17797257431039881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76899264"/>
        <c:axId val="77689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8.0627705252022093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776907968"/>
        <c:axId val="776894912"/>
      </c:scatterChart>
      <c:catAx>
        <c:axId val="776899264"/>
        <c:scaling>
          <c:orientation val="minMax"/>
        </c:scaling>
        <c:delete val="1"/>
        <c:axPos val="l"/>
        <c:numFmt formatCode="General" sourceLinked="1"/>
        <c:majorTickMark val="out"/>
        <c:minorTickMark val="none"/>
        <c:tickLblPos val="nextTo"/>
        <c:crossAx val="776893824"/>
        <c:crosses val="autoZero"/>
        <c:auto val="1"/>
        <c:lblAlgn val="ctr"/>
        <c:lblOffset val="100"/>
        <c:noMultiLvlLbl val="0"/>
      </c:catAx>
      <c:valAx>
        <c:axId val="77689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899264"/>
        <c:crosses val="autoZero"/>
        <c:crossBetween val="between"/>
      </c:valAx>
      <c:valAx>
        <c:axId val="776894912"/>
        <c:scaling>
          <c:orientation val="minMax"/>
          <c:min val="0"/>
        </c:scaling>
        <c:delete val="1"/>
        <c:axPos val="r"/>
        <c:numFmt formatCode="#;;0" sourceLinked="0"/>
        <c:majorTickMark val="out"/>
        <c:minorTickMark val="none"/>
        <c:tickLblPos val="nextTo"/>
        <c:crossAx val="776907968"/>
        <c:crosses val="max"/>
        <c:crossBetween val="midCat"/>
        <c:majorUnit val="1"/>
      </c:valAx>
      <c:valAx>
        <c:axId val="7769079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6894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0.13483554831276212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0.13348673995682603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1.393582553407537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0.13348673995682603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0.47880315545568841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0.34377876307414112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76899808"/>
        <c:axId val="776901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6.4505542566251801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776904160"/>
        <c:axId val="776896000"/>
      </c:scatterChart>
      <c:catAx>
        <c:axId val="776899808"/>
        <c:scaling>
          <c:orientation val="minMax"/>
        </c:scaling>
        <c:delete val="1"/>
        <c:axPos val="l"/>
        <c:numFmt formatCode="General" sourceLinked="1"/>
        <c:majorTickMark val="out"/>
        <c:minorTickMark val="none"/>
        <c:tickLblPos val="nextTo"/>
        <c:crossAx val="776901984"/>
        <c:crosses val="autoZero"/>
        <c:auto val="1"/>
        <c:lblAlgn val="ctr"/>
        <c:lblOffset val="100"/>
        <c:noMultiLvlLbl val="0"/>
      </c:catAx>
      <c:valAx>
        <c:axId val="776901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899808"/>
        <c:crosses val="autoZero"/>
        <c:crossBetween val="between"/>
      </c:valAx>
      <c:valAx>
        <c:axId val="776896000"/>
        <c:scaling>
          <c:orientation val="minMax"/>
          <c:min val="0"/>
        </c:scaling>
        <c:delete val="1"/>
        <c:axPos val="r"/>
        <c:numFmt formatCode="#;;0" sourceLinked="0"/>
        <c:majorTickMark val="out"/>
        <c:minorTickMark val="none"/>
        <c:tickLblPos val="nextTo"/>
        <c:crossAx val="776904160"/>
        <c:crosses val="max"/>
        <c:crossBetween val="midCat"/>
        <c:majorUnit val="1"/>
      </c:valAx>
      <c:valAx>
        <c:axId val="7769041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68960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776892736"/>
        <c:axId val="7768932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4.3053989680688352</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776900352"/>
        <c:axId val="776905792"/>
      </c:barChart>
      <c:catAx>
        <c:axId val="776892736"/>
        <c:scaling>
          <c:orientation val="minMax"/>
        </c:scaling>
        <c:delete val="1"/>
        <c:axPos val="b"/>
        <c:numFmt formatCode="General" sourceLinked="1"/>
        <c:majorTickMark val="none"/>
        <c:minorTickMark val="none"/>
        <c:tickLblPos val="nextTo"/>
        <c:crossAx val="776893280"/>
        <c:crosses val="autoZero"/>
        <c:auto val="1"/>
        <c:lblAlgn val="ctr"/>
        <c:lblOffset val="100"/>
        <c:noMultiLvlLbl val="0"/>
      </c:catAx>
      <c:valAx>
        <c:axId val="7768932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892736"/>
        <c:crosses val="autoZero"/>
        <c:crossBetween val="between"/>
      </c:valAx>
      <c:valAx>
        <c:axId val="776905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900352"/>
        <c:crosses val="max"/>
        <c:crossBetween val="between"/>
      </c:valAx>
      <c:catAx>
        <c:axId val="776900352"/>
        <c:scaling>
          <c:orientation val="minMax"/>
        </c:scaling>
        <c:delete val="1"/>
        <c:axPos val="b"/>
        <c:numFmt formatCode="General" sourceLinked="1"/>
        <c:majorTickMark val="out"/>
        <c:minorTickMark val="none"/>
        <c:tickLblPos val="nextTo"/>
        <c:crossAx val="776905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0.28209331842855567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0.14065642658479938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1.4684330606667189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0.14065642658479938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0.21997885873685696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76906336"/>
        <c:axId val="776900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4.2681241902838902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776903616"/>
        <c:axId val="776904704"/>
      </c:scatterChart>
      <c:catAx>
        <c:axId val="776906336"/>
        <c:scaling>
          <c:orientation val="minMax"/>
        </c:scaling>
        <c:delete val="1"/>
        <c:axPos val="l"/>
        <c:numFmt formatCode="General" sourceLinked="1"/>
        <c:majorTickMark val="out"/>
        <c:minorTickMark val="none"/>
        <c:tickLblPos val="nextTo"/>
        <c:crossAx val="776900896"/>
        <c:crosses val="autoZero"/>
        <c:auto val="1"/>
        <c:lblAlgn val="ctr"/>
        <c:lblOffset val="100"/>
        <c:noMultiLvlLbl val="0"/>
      </c:catAx>
      <c:valAx>
        <c:axId val="776900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906336"/>
        <c:crosses val="autoZero"/>
        <c:crossBetween val="between"/>
      </c:valAx>
      <c:valAx>
        <c:axId val="776904704"/>
        <c:scaling>
          <c:orientation val="minMax"/>
          <c:min val="0"/>
        </c:scaling>
        <c:delete val="1"/>
        <c:axPos val="r"/>
        <c:numFmt formatCode="#;;0" sourceLinked="0"/>
        <c:majorTickMark val="out"/>
        <c:minorTickMark val="none"/>
        <c:tickLblPos val="nextTo"/>
        <c:crossAx val="776903616"/>
        <c:crosses val="max"/>
        <c:crossBetween val="midCat"/>
        <c:majorUnit val="1"/>
      </c:valAx>
      <c:valAx>
        <c:axId val="7769036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69047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0.17415050565351953</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0.4306932604506355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0.12007406092429651</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1.2535560945979642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0.12007406092429651</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0.23454455564722743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776902528"/>
        <c:axId val="77689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2.9321348213753202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776907424"/>
        <c:axId val="776894368"/>
      </c:scatterChart>
      <c:catAx>
        <c:axId val="776902528"/>
        <c:scaling>
          <c:orientation val="minMax"/>
        </c:scaling>
        <c:delete val="1"/>
        <c:axPos val="l"/>
        <c:numFmt formatCode="General" sourceLinked="1"/>
        <c:majorTickMark val="out"/>
        <c:minorTickMark val="none"/>
        <c:tickLblPos val="nextTo"/>
        <c:crossAx val="776896544"/>
        <c:crosses val="autoZero"/>
        <c:auto val="1"/>
        <c:lblAlgn val="ctr"/>
        <c:lblOffset val="100"/>
        <c:noMultiLvlLbl val="0"/>
      </c:catAx>
      <c:valAx>
        <c:axId val="77689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902528"/>
        <c:crosses val="autoZero"/>
        <c:crossBetween val="between"/>
      </c:valAx>
      <c:valAx>
        <c:axId val="776894368"/>
        <c:scaling>
          <c:orientation val="minMax"/>
          <c:min val="0"/>
        </c:scaling>
        <c:delete val="1"/>
        <c:axPos val="r"/>
        <c:numFmt formatCode="#;;0" sourceLinked="0"/>
        <c:majorTickMark val="out"/>
        <c:minorTickMark val="none"/>
        <c:tickLblPos val="nextTo"/>
        <c:crossAx val="776907424"/>
        <c:crosses val="max"/>
        <c:crossBetween val="midCat"/>
        <c:majorUnit val="1"/>
      </c:valAx>
      <c:valAx>
        <c:axId val="7769074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76894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0.12114979762741918</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0.55358192104321269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0.1543345007172463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1.6112302065207396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0.15433450071724586</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0.52260872033328631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776901440"/>
        <c:axId val="776905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4.2189474855950504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776906880"/>
        <c:axId val="776903072"/>
      </c:scatterChart>
      <c:catAx>
        <c:axId val="776901440"/>
        <c:scaling>
          <c:orientation val="minMax"/>
        </c:scaling>
        <c:delete val="1"/>
        <c:axPos val="l"/>
        <c:numFmt formatCode="General" sourceLinked="1"/>
        <c:majorTickMark val="out"/>
        <c:minorTickMark val="none"/>
        <c:tickLblPos val="nextTo"/>
        <c:crossAx val="776905248"/>
        <c:crosses val="autoZero"/>
        <c:auto val="1"/>
        <c:lblAlgn val="ctr"/>
        <c:lblOffset val="100"/>
        <c:noMultiLvlLbl val="0"/>
      </c:catAx>
      <c:valAx>
        <c:axId val="776905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901440"/>
        <c:crosses val="autoZero"/>
        <c:crossBetween val="between"/>
      </c:valAx>
      <c:valAx>
        <c:axId val="776903072"/>
        <c:scaling>
          <c:orientation val="minMax"/>
          <c:min val="0"/>
        </c:scaling>
        <c:delete val="1"/>
        <c:axPos val="r"/>
        <c:numFmt formatCode="#;;0" sourceLinked="0"/>
        <c:majorTickMark val="out"/>
        <c:minorTickMark val="none"/>
        <c:tickLblPos val="nextTo"/>
        <c:crossAx val="776906880"/>
        <c:crosses val="max"/>
        <c:crossBetween val="midCat"/>
        <c:majorUnit val="1"/>
      </c:valAx>
      <c:valAx>
        <c:axId val="776906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76903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0.3835630392454803</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0.11756170687210776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1.2273274761131212</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0.11756170687210776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0.17227356722836262</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776895456"/>
        <c:axId val="776897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5.8023893750210798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776898176"/>
        <c:axId val="776897632"/>
      </c:scatterChart>
      <c:catAx>
        <c:axId val="776895456"/>
        <c:scaling>
          <c:orientation val="minMax"/>
        </c:scaling>
        <c:delete val="1"/>
        <c:axPos val="l"/>
        <c:numFmt formatCode="General" sourceLinked="1"/>
        <c:majorTickMark val="out"/>
        <c:minorTickMark val="none"/>
        <c:tickLblPos val="nextTo"/>
        <c:crossAx val="776897088"/>
        <c:crosses val="autoZero"/>
        <c:auto val="1"/>
        <c:lblAlgn val="ctr"/>
        <c:lblOffset val="100"/>
        <c:noMultiLvlLbl val="0"/>
      </c:catAx>
      <c:valAx>
        <c:axId val="776897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6895456"/>
        <c:crosses val="autoZero"/>
        <c:crossBetween val="between"/>
      </c:valAx>
      <c:valAx>
        <c:axId val="776897632"/>
        <c:scaling>
          <c:orientation val="minMax"/>
          <c:min val="0"/>
        </c:scaling>
        <c:delete val="1"/>
        <c:axPos val="r"/>
        <c:numFmt formatCode="#;;0" sourceLinked="0"/>
        <c:majorTickMark val="out"/>
        <c:minorTickMark val="none"/>
        <c:tickLblPos val="nextTo"/>
        <c:crossAx val="776898176"/>
        <c:crosses val="max"/>
        <c:crossBetween val="midCat"/>
        <c:majorUnit val="1"/>
      </c:valAx>
      <c:valAx>
        <c:axId val="7768981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768976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0.89789789789789798</c:v>
                </c:pt>
                <c:pt idx="1">
                  <c:v>2.4024024024024024E-2</c:v>
                </c:pt>
                <c:pt idx="2">
                  <c:v>1.5015015015015015E-2</c:v>
                </c:pt>
                <c:pt idx="3">
                  <c:v>2.1021021021021023E-2</c:v>
                </c:pt>
                <c:pt idx="4">
                  <c:v>2.1021021021021023E-2</c:v>
                </c:pt>
                <c:pt idx="5">
                  <c:v>2.1021021021021023E-2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647057936"/>
        <c:axId val="647060112"/>
      </c:barChart>
      <c:valAx>
        <c:axId val="64706011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057936"/>
        <c:crosses val="autoZero"/>
        <c:crossBetween val="between"/>
      </c:valAx>
      <c:catAx>
        <c:axId val="6470579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06011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776898720"/>
        <c:axId val="7666885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2.1928511035163698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766684208"/>
        <c:axId val="766692368"/>
      </c:barChart>
      <c:catAx>
        <c:axId val="776898720"/>
        <c:scaling>
          <c:orientation val="minMax"/>
        </c:scaling>
        <c:delete val="1"/>
        <c:axPos val="b"/>
        <c:numFmt formatCode="General" sourceLinked="1"/>
        <c:majorTickMark val="none"/>
        <c:minorTickMark val="none"/>
        <c:tickLblPos val="nextTo"/>
        <c:crossAx val="766688560"/>
        <c:crosses val="autoZero"/>
        <c:auto val="1"/>
        <c:lblAlgn val="ctr"/>
        <c:lblOffset val="100"/>
        <c:noMultiLvlLbl val="0"/>
      </c:catAx>
      <c:valAx>
        <c:axId val="7666885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6898720"/>
        <c:crosses val="autoZero"/>
        <c:crossBetween val="between"/>
      </c:valAx>
      <c:valAx>
        <c:axId val="766692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684208"/>
        <c:crosses val="max"/>
        <c:crossBetween val="between"/>
      </c:valAx>
      <c:catAx>
        <c:axId val="766684208"/>
        <c:scaling>
          <c:orientation val="minMax"/>
        </c:scaling>
        <c:delete val="1"/>
        <c:axPos val="b"/>
        <c:numFmt formatCode="General" sourceLinked="1"/>
        <c:majorTickMark val="out"/>
        <c:minorTickMark val="none"/>
        <c:tickLblPos val="nextTo"/>
        <c:crossAx val="766692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2.6553766821578284E-2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1.4134856646765539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0.13539319424746221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0.40516022194225565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6691280"/>
        <c:axId val="766684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2.1928511035163698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766694000"/>
        <c:axId val="766690192"/>
      </c:scatterChart>
      <c:catAx>
        <c:axId val="766691280"/>
        <c:scaling>
          <c:orientation val="minMax"/>
        </c:scaling>
        <c:delete val="1"/>
        <c:axPos val="l"/>
        <c:numFmt formatCode="General" sourceLinked="1"/>
        <c:majorTickMark val="out"/>
        <c:minorTickMark val="none"/>
        <c:tickLblPos val="nextTo"/>
        <c:crossAx val="766684752"/>
        <c:crosses val="autoZero"/>
        <c:auto val="1"/>
        <c:lblAlgn val="ctr"/>
        <c:lblOffset val="100"/>
        <c:noMultiLvlLbl val="0"/>
      </c:catAx>
      <c:valAx>
        <c:axId val="766684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691280"/>
        <c:crosses val="autoZero"/>
        <c:crossBetween val="between"/>
      </c:valAx>
      <c:valAx>
        <c:axId val="766690192"/>
        <c:scaling>
          <c:orientation val="minMax"/>
          <c:min val="0"/>
        </c:scaling>
        <c:delete val="1"/>
        <c:axPos val="r"/>
        <c:numFmt formatCode="#;;0" sourceLinked="0"/>
        <c:majorTickMark val="out"/>
        <c:minorTickMark val="none"/>
        <c:tickLblPos val="nextTo"/>
        <c:crossAx val="766694000"/>
        <c:crosses val="max"/>
        <c:crossBetween val="midCat"/>
        <c:majorUnit val="1"/>
      </c:valAx>
      <c:valAx>
        <c:axId val="7666940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6901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766689648"/>
        <c:axId val="7666891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6.7395617150826004</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766683664"/>
        <c:axId val="766683120"/>
      </c:barChart>
      <c:catAx>
        <c:axId val="766689648"/>
        <c:scaling>
          <c:orientation val="minMax"/>
        </c:scaling>
        <c:delete val="1"/>
        <c:axPos val="b"/>
        <c:numFmt formatCode="General" sourceLinked="1"/>
        <c:majorTickMark val="none"/>
        <c:minorTickMark val="none"/>
        <c:tickLblPos val="nextTo"/>
        <c:crossAx val="766689104"/>
        <c:crosses val="autoZero"/>
        <c:auto val="1"/>
        <c:lblAlgn val="ctr"/>
        <c:lblOffset val="100"/>
        <c:noMultiLvlLbl val="0"/>
      </c:catAx>
      <c:valAx>
        <c:axId val="7666891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6689648"/>
        <c:crosses val="autoZero"/>
        <c:crossBetween val="between"/>
      </c:valAx>
      <c:valAx>
        <c:axId val="7666831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683664"/>
        <c:crosses val="max"/>
        <c:crossBetween val="between"/>
      </c:valAx>
      <c:catAx>
        <c:axId val="766683664"/>
        <c:scaling>
          <c:orientation val="minMax"/>
        </c:scaling>
        <c:delete val="1"/>
        <c:axPos val="b"/>
        <c:numFmt formatCode="General" sourceLinked="1"/>
        <c:majorTickMark val="out"/>
        <c:minorTickMark val="none"/>
        <c:tickLblPos val="nextTo"/>
        <c:crossAx val="7666831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2.9253281233115658E-2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0.39419113491524449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0.10989754123411899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1.1473146784151496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0.10989754123411899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2.2732480058262894E-4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6681488"/>
        <c:axId val="766696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5.7142291951085902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766693456"/>
        <c:axId val="766691824"/>
      </c:scatterChart>
      <c:catAx>
        <c:axId val="766681488"/>
        <c:scaling>
          <c:orientation val="minMax"/>
        </c:scaling>
        <c:delete val="1"/>
        <c:axPos val="l"/>
        <c:numFmt formatCode="General" sourceLinked="1"/>
        <c:majorTickMark val="out"/>
        <c:minorTickMark val="none"/>
        <c:tickLblPos val="nextTo"/>
        <c:crossAx val="766696176"/>
        <c:crosses val="autoZero"/>
        <c:auto val="1"/>
        <c:lblAlgn val="ctr"/>
        <c:lblOffset val="100"/>
        <c:noMultiLvlLbl val="0"/>
      </c:catAx>
      <c:valAx>
        <c:axId val="766696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681488"/>
        <c:crosses val="autoZero"/>
        <c:crossBetween val="between"/>
      </c:valAx>
      <c:valAx>
        <c:axId val="766691824"/>
        <c:scaling>
          <c:orientation val="minMax"/>
          <c:min val="0"/>
        </c:scaling>
        <c:delete val="1"/>
        <c:axPos val="r"/>
        <c:numFmt formatCode="#;;0" sourceLinked="0"/>
        <c:majorTickMark val="out"/>
        <c:minorTickMark val="none"/>
        <c:tickLblPos val="nextTo"/>
        <c:crossAx val="766693456"/>
        <c:crosses val="max"/>
        <c:crossBetween val="midCat"/>
        <c:majorUnit val="1"/>
      </c:valAx>
      <c:valAx>
        <c:axId val="7666934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6918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0.37695313460971303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0.10590594258148922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1.105642956981935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0.10590594258148922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0.12835760684430397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766686928"/>
        <c:axId val="766685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6.2377183256923097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766680944"/>
        <c:axId val="766687472"/>
      </c:scatterChart>
      <c:catAx>
        <c:axId val="766686928"/>
        <c:scaling>
          <c:orientation val="minMax"/>
        </c:scaling>
        <c:delete val="1"/>
        <c:axPos val="l"/>
        <c:numFmt formatCode="General" sourceLinked="1"/>
        <c:majorTickMark val="out"/>
        <c:minorTickMark val="none"/>
        <c:tickLblPos val="nextTo"/>
        <c:crossAx val="766685296"/>
        <c:crosses val="autoZero"/>
        <c:auto val="1"/>
        <c:lblAlgn val="ctr"/>
        <c:lblOffset val="100"/>
        <c:noMultiLvlLbl val="0"/>
      </c:catAx>
      <c:valAx>
        <c:axId val="766685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686928"/>
        <c:crosses val="autoZero"/>
        <c:crossBetween val="between"/>
      </c:valAx>
      <c:valAx>
        <c:axId val="766687472"/>
        <c:scaling>
          <c:orientation val="minMax"/>
          <c:min val="0"/>
        </c:scaling>
        <c:delete val="1"/>
        <c:axPos val="r"/>
        <c:numFmt formatCode="#;;0" sourceLinked="0"/>
        <c:majorTickMark val="out"/>
        <c:minorTickMark val="none"/>
        <c:tickLblPos val="nextTo"/>
        <c:crossAx val="766680944"/>
        <c:crosses val="max"/>
        <c:crossBetween val="midCat"/>
        <c:majorUnit val="1"/>
      </c:valAx>
      <c:valAx>
        <c:axId val="7666809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66687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9.3730660073773286E-2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7.7936966683982867E-2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0.81365083207089928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7.7936966683983755E-2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0.10259818542354182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766682032"/>
        <c:axId val="76669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8.2667376244469004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766694544"/>
        <c:axId val="766685840"/>
      </c:scatterChart>
      <c:catAx>
        <c:axId val="766682032"/>
        <c:scaling>
          <c:orientation val="minMax"/>
        </c:scaling>
        <c:delete val="1"/>
        <c:axPos val="l"/>
        <c:numFmt formatCode="General" sourceLinked="1"/>
        <c:majorTickMark val="out"/>
        <c:minorTickMark val="none"/>
        <c:tickLblPos val="nextTo"/>
        <c:crossAx val="766692912"/>
        <c:crosses val="autoZero"/>
        <c:auto val="1"/>
        <c:lblAlgn val="ctr"/>
        <c:lblOffset val="100"/>
        <c:noMultiLvlLbl val="0"/>
      </c:catAx>
      <c:valAx>
        <c:axId val="76669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682032"/>
        <c:crosses val="autoZero"/>
        <c:crossBetween val="between"/>
      </c:valAx>
      <c:valAx>
        <c:axId val="766685840"/>
        <c:scaling>
          <c:orientation val="minMax"/>
          <c:min val="0"/>
        </c:scaling>
        <c:delete val="1"/>
        <c:axPos val="r"/>
        <c:numFmt formatCode="#;;0" sourceLinked="0"/>
        <c:majorTickMark val="out"/>
        <c:minorTickMark val="none"/>
        <c:tickLblPos val="nextTo"/>
        <c:crossAx val="766694544"/>
        <c:crosses val="max"/>
        <c:crossBetween val="midCat"/>
        <c:majorUnit val="1"/>
      </c:valAx>
      <c:valAx>
        <c:axId val="7666945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66685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766695088"/>
        <c:axId val="7666956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6.6570891905654097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766686384"/>
        <c:axId val="766688016"/>
      </c:barChart>
      <c:catAx>
        <c:axId val="766695088"/>
        <c:scaling>
          <c:orientation val="minMax"/>
        </c:scaling>
        <c:delete val="1"/>
        <c:axPos val="b"/>
        <c:numFmt formatCode="General" sourceLinked="1"/>
        <c:majorTickMark val="none"/>
        <c:minorTickMark val="none"/>
        <c:tickLblPos val="nextTo"/>
        <c:crossAx val="766695632"/>
        <c:crosses val="autoZero"/>
        <c:auto val="1"/>
        <c:lblAlgn val="ctr"/>
        <c:lblOffset val="100"/>
        <c:noMultiLvlLbl val="0"/>
      </c:catAx>
      <c:valAx>
        <c:axId val="7666956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6695088"/>
        <c:crosses val="autoZero"/>
        <c:crossBetween val="between"/>
      </c:valAx>
      <c:valAx>
        <c:axId val="7666880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686384"/>
        <c:crosses val="max"/>
        <c:crossBetween val="between"/>
      </c:valAx>
      <c:catAx>
        <c:axId val="766686384"/>
        <c:scaling>
          <c:orientation val="minMax"/>
        </c:scaling>
        <c:delete val="1"/>
        <c:axPos val="b"/>
        <c:numFmt formatCode="General" sourceLinked="1"/>
        <c:majorTickMark val="out"/>
        <c:minorTickMark val="none"/>
        <c:tickLblPos val="nextTo"/>
        <c:crossAx val="7666880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0.30382947698973606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9.221659621920697E-2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0.96272813065387197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9.221659621920697E-2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6.6690564151588028E-2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66682576"/>
        <c:axId val="7666907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6.6570891905654097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782115760"/>
        <c:axId val="782120112"/>
      </c:scatterChart>
      <c:catAx>
        <c:axId val="766682576"/>
        <c:scaling>
          <c:orientation val="minMax"/>
        </c:scaling>
        <c:delete val="1"/>
        <c:axPos val="l"/>
        <c:numFmt formatCode="General" sourceLinked="1"/>
        <c:majorTickMark val="out"/>
        <c:minorTickMark val="none"/>
        <c:tickLblPos val="nextTo"/>
        <c:crossAx val="766690736"/>
        <c:crosses val="autoZero"/>
        <c:auto val="1"/>
        <c:lblAlgn val="ctr"/>
        <c:lblOffset val="100"/>
        <c:noMultiLvlLbl val="0"/>
      </c:catAx>
      <c:valAx>
        <c:axId val="7666907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682576"/>
        <c:crosses val="autoZero"/>
        <c:crossBetween val="between"/>
      </c:valAx>
      <c:valAx>
        <c:axId val="782120112"/>
        <c:scaling>
          <c:orientation val="minMax"/>
          <c:min val="0"/>
        </c:scaling>
        <c:delete val="1"/>
        <c:axPos val="r"/>
        <c:numFmt formatCode="#;;0" sourceLinked="0"/>
        <c:majorTickMark val="out"/>
        <c:minorTickMark val="none"/>
        <c:tickLblPos val="nextTo"/>
        <c:crossAx val="782115760"/>
        <c:crosses val="max"/>
        <c:crossBetween val="midCat"/>
        <c:majorUnit val="1"/>
      </c:valAx>
      <c:valAx>
        <c:axId val="7821157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2120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782115216"/>
        <c:axId val="7821206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6.7370407590567396</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782124464"/>
        <c:axId val="782113040"/>
      </c:barChart>
      <c:catAx>
        <c:axId val="782115216"/>
        <c:scaling>
          <c:orientation val="minMax"/>
        </c:scaling>
        <c:delete val="1"/>
        <c:axPos val="b"/>
        <c:numFmt formatCode="General" sourceLinked="1"/>
        <c:majorTickMark val="none"/>
        <c:minorTickMark val="none"/>
        <c:tickLblPos val="nextTo"/>
        <c:crossAx val="782120656"/>
        <c:crosses val="autoZero"/>
        <c:auto val="1"/>
        <c:lblAlgn val="ctr"/>
        <c:lblOffset val="100"/>
        <c:noMultiLvlLbl val="0"/>
      </c:catAx>
      <c:valAx>
        <c:axId val="7821206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2115216"/>
        <c:crosses val="autoZero"/>
        <c:crossBetween val="between"/>
      </c:valAx>
      <c:valAx>
        <c:axId val="7821130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2124464"/>
        <c:crosses val="max"/>
        <c:crossBetween val="between"/>
      </c:valAx>
      <c:catAx>
        <c:axId val="782124464"/>
        <c:scaling>
          <c:orientation val="minMax"/>
        </c:scaling>
        <c:delete val="1"/>
        <c:axPos val="b"/>
        <c:numFmt formatCode="General" sourceLinked="1"/>
        <c:majorTickMark val="out"/>
        <c:minorTickMark val="none"/>
        <c:tickLblPos val="nextTo"/>
        <c:crossAx val="7821130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0.31960338745728656</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0.32549524745024527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9.0745641415462153E-2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0.94737157200232858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9.0745641415462153E-2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0.19105190230764535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82119024"/>
        <c:axId val="782125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6.7370407590567396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782123376"/>
        <c:axId val="782122832"/>
      </c:scatterChart>
      <c:catAx>
        <c:axId val="782119024"/>
        <c:scaling>
          <c:orientation val="minMax"/>
        </c:scaling>
        <c:delete val="1"/>
        <c:axPos val="l"/>
        <c:numFmt formatCode="General" sourceLinked="1"/>
        <c:majorTickMark val="out"/>
        <c:minorTickMark val="none"/>
        <c:tickLblPos val="nextTo"/>
        <c:crossAx val="782125008"/>
        <c:crosses val="autoZero"/>
        <c:auto val="1"/>
        <c:lblAlgn val="ctr"/>
        <c:lblOffset val="100"/>
        <c:noMultiLvlLbl val="0"/>
      </c:catAx>
      <c:valAx>
        <c:axId val="782125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82119024"/>
        <c:crosses val="autoZero"/>
        <c:crossBetween val="between"/>
      </c:valAx>
      <c:valAx>
        <c:axId val="782122832"/>
        <c:scaling>
          <c:orientation val="minMax"/>
          <c:min val="0"/>
        </c:scaling>
        <c:delete val="1"/>
        <c:axPos val="r"/>
        <c:numFmt formatCode="#;;0" sourceLinked="0"/>
        <c:majorTickMark val="out"/>
        <c:minorTickMark val="none"/>
        <c:tickLblPos val="nextTo"/>
        <c:crossAx val="782123376"/>
        <c:crosses val="max"/>
        <c:crossBetween val="midCat"/>
        <c:majorUnit val="1"/>
      </c:valAx>
      <c:valAx>
        <c:axId val="7821233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2122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0.30182926829268292</c:v>
                </c:pt>
                <c:pt idx="1">
                  <c:v>1.2195121951219513E-2</c:v>
                </c:pt>
                <c:pt idx="2">
                  <c:v>0.60670731707317072</c:v>
                </c:pt>
                <c:pt idx="3">
                  <c:v>0</c:v>
                </c:pt>
                <c:pt idx="4">
                  <c:v>6.0975609756097563E-3</c:v>
                </c:pt>
                <c:pt idx="5">
                  <c:v>2.4390243902439025E-2</c:v>
                </c:pt>
                <c:pt idx="6">
                  <c:v>0</c:v>
                </c:pt>
                <c:pt idx="7">
                  <c:v>1.8292682926829267E-2</c:v>
                </c:pt>
                <c:pt idx="8">
                  <c:v>3.048780487804878E-2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647048144"/>
        <c:axId val="647058480"/>
      </c:barChart>
      <c:valAx>
        <c:axId val="647058480"/>
        <c:scaling>
          <c:orientation val="minMax"/>
        </c:scaling>
        <c:delete val="1"/>
        <c:axPos val="t"/>
        <c:numFmt formatCode="0%" sourceLinked="1"/>
        <c:majorTickMark val="out"/>
        <c:minorTickMark val="none"/>
        <c:tickLblPos val="nextTo"/>
        <c:crossAx val="647048144"/>
        <c:crosses val="autoZero"/>
        <c:crossBetween val="between"/>
      </c:valAx>
      <c:catAx>
        <c:axId val="6470481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705848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7.7279606833853602</c:v>
                </c:pt>
                <c:pt idx="1">
                  <c:v>7.5299547086114398</c:v>
                </c:pt>
                <c:pt idx="2">
                  <c:v>7.3366637229808598</c:v>
                </c:pt>
                <c:pt idx="4">
                  <c:v>7.2733382151125703</c:v>
                </c:pt>
                <c:pt idx="5">
                  <c:v>7.0725724204642404</c:v>
                </c:pt>
                <c:pt idx="6">
                  <c:v>7.2762735490010897</c:v>
                </c:pt>
                <c:pt idx="7">
                  <c:v>6.7945366288981104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19568"/>
        <c:axId val="782126096"/>
      </c:lineChart>
      <c:catAx>
        <c:axId val="782119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6096"/>
        <c:crosses val="autoZero"/>
        <c:auto val="1"/>
        <c:lblAlgn val="ctr"/>
        <c:lblOffset val="100"/>
        <c:noMultiLvlLbl val="0"/>
      </c:catAx>
      <c:valAx>
        <c:axId val="7821260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9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7.5302749616634399</c:v>
                </c:pt>
                <c:pt idx="1">
                  <c:v>7.1077543113677102</c:v>
                </c:pt>
                <c:pt idx="2">
                  <c:v>6.7778340729671704</c:v>
                </c:pt>
                <c:pt idx="4">
                  <c:v>6.5745502932373299</c:v>
                </c:pt>
                <c:pt idx="5">
                  <c:v>6.5262099112101097</c:v>
                </c:pt>
                <c:pt idx="6">
                  <c:v>6.8511723358457601</c:v>
                </c:pt>
                <c:pt idx="7">
                  <c:v>6.56842241246237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2116304"/>
        <c:axId val="782111952"/>
      </c:lineChart>
      <c:catAx>
        <c:axId val="782116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1952"/>
        <c:crosses val="autoZero"/>
        <c:auto val="1"/>
        <c:lblAlgn val="ctr"/>
        <c:lblOffset val="100"/>
        <c:noMultiLvlLbl val="0"/>
      </c:catAx>
      <c:valAx>
        <c:axId val="782111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6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6.6555998961504796</c:v>
                </c:pt>
                <c:pt idx="1">
                  <c:v>6.6163514768250504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21744"/>
        <c:axId val="782117392"/>
      </c:lineChart>
      <c:catAx>
        <c:axId val="782121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7392"/>
        <c:crosses val="autoZero"/>
        <c:auto val="1"/>
        <c:lblAlgn val="ctr"/>
        <c:lblOffset val="100"/>
        <c:noMultiLvlLbl val="0"/>
      </c:catAx>
      <c:valAx>
        <c:axId val="782117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1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7.6172083197644298</c:v>
                </c:pt>
                <c:pt idx="1">
                  <c:v>7.6338245932648698</c:v>
                </c:pt>
                <c:pt idx="2">
                  <c:v>7.4424861297044602</c:v>
                </c:pt>
                <c:pt idx="4">
                  <c:v>6.9668515931096104</c:v>
                </c:pt>
                <c:pt idx="5">
                  <c:v>6.9469419081736197</c:v>
                </c:pt>
                <c:pt idx="6">
                  <c:v>6.64756182491044</c:v>
                </c:pt>
                <c:pt idx="7">
                  <c:v>6.5729563215557896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11408"/>
        <c:axId val="782121200"/>
      </c:lineChart>
      <c:catAx>
        <c:axId val="782111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1200"/>
        <c:crosses val="autoZero"/>
        <c:auto val="1"/>
        <c:lblAlgn val="ctr"/>
        <c:lblOffset val="100"/>
        <c:noMultiLvlLbl val="0"/>
      </c:catAx>
      <c:valAx>
        <c:axId val="782121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14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9.8833378161732508</c:v>
                </c:pt>
                <c:pt idx="1">
                  <c:v>9.3367846692827108</c:v>
                </c:pt>
                <c:pt idx="2">
                  <c:v>9.8451675511381094</c:v>
                </c:pt>
                <c:pt idx="3">
                  <c:v>9.2820180189503905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2110864"/>
        <c:axId val="782116848"/>
      </c:lineChart>
      <c:catAx>
        <c:axId val="7821108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6848"/>
        <c:crosses val="autoZero"/>
        <c:auto val="1"/>
        <c:lblAlgn val="ctr"/>
        <c:lblOffset val="100"/>
        <c:noMultiLvlLbl val="0"/>
      </c:catAx>
      <c:valAx>
        <c:axId val="782116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086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8.5470828430453896</c:v>
                </c:pt>
                <c:pt idx="1">
                  <c:v>7.9722286270164604</c:v>
                </c:pt>
                <c:pt idx="2">
                  <c:v>8.2759355767843203</c:v>
                </c:pt>
                <c:pt idx="3">
                  <c:v>8.3633493383015303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22288"/>
        <c:axId val="782125552"/>
      </c:lineChart>
      <c:catAx>
        <c:axId val="782122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5552"/>
        <c:crosses val="autoZero"/>
        <c:auto val="1"/>
        <c:lblAlgn val="ctr"/>
        <c:lblOffset val="100"/>
        <c:noMultiLvlLbl val="0"/>
      </c:catAx>
      <c:valAx>
        <c:axId val="7821255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22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6.5004560985192503</c:v>
                </c:pt>
                <c:pt idx="1">
                  <c:v>6.1321091896927502</c:v>
                </c:pt>
                <c:pt idx="2">
                  <c:v>6.09409034053804</c:v>
                </c:pt>
                <c:pt idx="4">
                  <c:v>5.6618867046552497</c:v>
                </c:pt>
                <c:pt idx="5">
                  <c:v>5.2259052069303804</c:v>
                </c:pt>
                <c:pt idx="6">
                  <c:v>5.6088640485809202</c:v>
                </c:pt>
                <c:pt idx="7">
                  <c:v>5.2179257350673396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23920"/>
        <c:axId val="782112496"/>
      </c:lineChart>
      <c:catAx>
        <c:axId val="782123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2496"/>
        <c:crosses val="autoZero"/>
        <c:auto val="1"/>
        <c:lblAlgn val="ctr"/>
        <c:lblOffset val="100"/>
        <c:noMultiLvlLbl val="0"/>
      </c:catAx>
      <c:valAx>
        <c:axId val="782112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23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8.0168635761634199</c:v>
                </c:pt>
                <c:pt idx="1">
                  <c:v>7.5241407532487701</c:v>
                </c:pt>
                <c:pt idx="2">
                  <c:v>6.9757237083593697</c:v>
                </c:pt>
                <c:pt idx="4">
                  <c:v>6.9488940184550003</c:v>
                </c:pt>
                <c:pt idx="5">
                  <c:v>7.18785446482359</c:v>
                </c:pt>
                <c:pt idx="6">
                  <c:v>7.1278298182330397</c:v>
                </c:pt>
                <c:pt idx="7">
                  <c:v>6.7492247686825797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2113584"/>
        <c:axId val="782114128"/>
      </c:lineChart>
      <c:catAx>
        <c:axId val="782113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4128"/>
        <c:crosses val="autoZero"/>
        <c:auto val="1"/>
        <c:lblAlgn val="ctr"/>
        <c:lblOffset val="100"/>
        <c:noMultiLvlLbl val="0"/>
      </c:catAx>
      <c:valAx>
        <c:axId val="782114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3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6.5701342978267601</c:v>
                </c:pt>
                <c:pt idx="1">
                  <c:v>6.2049885080961804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14672"/>
        <c:axId val="782117936"/>
      </c:lineChart>
      <c:catAx>
        <c:axId val="782114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7936"/>
        <c:crosses val="autoZero"/>
        <c:auto val="1"/>
        <c:lblAlgn val="ctr"/>
        <c:lblOffset val="100"/>
        <c:noMultiLvlLbl val="0"/>
      </c:catAx>
      <c:valAx>
        <c:axId val="782117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4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7.3019142137418802</c:v>
                </c:pt>
                <c:pt idx="1">
                  <c:v>7.0421945279165801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2118480"/>
        <c:axId val="785294752"/>
      </c:lineChart>
      <c:catAx>
        <c:axId val="782118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4752"/>
        <c:crosses val="autoZero"/>
        <c:auto val="1"/>
        <c:lblAlgn val="ctr"/>
        <c:lblOffset val="100"/>
        <c:noMultiLvlLbl val="0"/>
      </c:catAx>
      <c:valAx>
        <c:axId val="785294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211848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19</c:v>
                </c:pt>
                <c:pt idx="4" formatCode="0">
                  <c:v>4</c:v>
                </c:pt>
                <c:pt idx="5" formatCode="0">
                  <c:v>5</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647048688"/>
        <c:axId val="647046512"/>
      </c:barChart>
      <c:valAx>
        <c:axId val="647046512"/>
        <c:scaling>
          <c:orientation val="minMax"/>
        </c:scaling>
        <c:delete val="1"/>
        <c:axPos val="t"/>
        <c:numFmt formatCode="General" sourceLinked="1"/>
        <c:majorTickMark val="out"/>
        <c:minorTickMark val="none"/>
        <c:tickLblPos val="nextTo"/>
        <c:crossAx val="647048688"/>
        <c:crosses val="autoZero"/>
        <c:crossBetween val="between"/>
      </c:valAx>
      <c:catAx>
        <c:axId val="6470486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704651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7.6760769691622901</c:v>
                </c:pt>
                <c:pt idx="1">
                  <c:v>6.8798577091067701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65920"/>
        <c:axId val="785288768"/>
      </c:lineChart>
      <c:catAx>
        <c:axId val="785265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8768"/>
        <c:crosses val="autoZero"/>
        <c:auto val="1"/>
        <c:lblAlgn val="ctr"/>
        <c:lblOffset val="100"/>
        <c:noMultiLvlLbl val="0"/>
      </c:catAx>
      <c:valAx>
        <c:axId val="785288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5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6.1055444010873199</c:v>
                </c:pt>
                <c:pt idx="1">
                  <c:v>6.5796329290344397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82240"/>
        <c:axId val="785270272"/>
      </c:lineChart>
      <c:catAx>
        <c:axId val="7852822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0272"/>
        <c:crosses val="autoZero"/>
        <c:auto val="1"/>
        <c:lblAlgn val="ctr"/>
        <c:lblOffset val="100"/>
        <c:noMultiLvlLbl val="0"/>
      </c:catAx>
      <c:valAx>
        <c:axId val="785270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224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7.0591388264861203</c:v>
                </c:pt>
                <c:pt idx="1">
                  <c:v>7.1466199894772799</c:v>
                </c:pt>
                <c:pt idx="2">
                  <c:v>7.4064303956115696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72992"/>
        <c:axId val="785277888"/>
      </c:lineChart>
      <c:catAx>
        <c:axId val="785272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7888"/>
        <c:crosses val="autoZero"/>
        <c:auto val="1"/>
        <c:lblAlgn val="ctr"/>
        <c:lblOffset val="100"/>
        <c:noMultiLvlLbl val="0"/>
      </c:catAx>
      <c:valAx>
        <c:axId val="785277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29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5.0905702977895304</c:v>
                </c:pt>
                <c:pt idx="1">
                  <c:v>5.3113416131467801</c:v>
                </c:pt>
                <c:pt idx="2">
                  <c:v>5.2031438200925404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5296928"/>
        <c:axId val="785292576"/>
      </c:lineChart>
      <c:catAx>
        <c:axId val="785296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2576"/>
        <c:crosses val="autoZero"/>
        <c:auto val="1"/>
        <c:lblAlgn val="ctr"/>
        <c:lblOffset val="100"/>
        <c:noMultiLvlLbl val="0"/>
      </c:catAx>
      <c:valAx>
        <c:axId val="785292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692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8.2959350946088595</c:v>
                </c:pt>
                <c:pt idx="1">
                  <c:v>7.71776371271062</c:v>
                </c:pt>
                <c:pt idx="2">
                  <c:v>7.6991077791139899</c:v>
                </c:pt>
                <c:pt idx="4">
                  <c:v>7.4004822075898504</c:v>
                </c:pt>
                <c:pt idx="5">
                  <c:v>7.5883324438241102</c:v>
                </c:pt>
                <c:pt idx="6">
                  <c:v>7.7996753847103104</c:v>
                </c:pt>
                <c:pt idx="7">
                  <c:v>6.9987600272492596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83872"/>
        <c:axId val="785280608"/>
      </c:lineChart>
      <c:catAx>
        <c:axId val="785283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0608"/>
        <c:crosses val="autoZero"/>
        <c:auto val="1"/>
        <c:lblAlgn val="ctr"/>
        <c:lblOffset val="100"/>
        <c:noMultiLvlLbl val="0"/>
      </c:catAx>
      <c:valAx>
        <c:axId val="785280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3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6.9255297292879003</c:v>
                </c:pt>
                <c:pt idx="1">
                  <c:v>7.0769374628380204</c:v>
                </c:pt>
                <c:pt idx="2">
                  <c:v>7.5542697036377104</c:v>
                </c:pt>
                <c:pt idx="3">
                  <c:v>6.4505542566251801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5267552"/>
        <c:axId val="785288224"/>
      </c:lineChart>
      <c:catAx>
        <c:axId val="785267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8224"/>
        <c:crosses val="autoZero"/>
        <c:auto val="1"/>
        <c:lblAlgn val="ctr"/>
        <c:lblOffset val="100"/>
        <c:noMultiLvlLbl val="0"/>
      </c:catAx>
      <c:valAx>
        <c:axId val="785288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7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8.1093509038344305</c:v>
                </c:pt>
                <c:pt idx="1">
                  <c:v>8.2375951915780306</c:v>
                </c:pt>
                <c:pt idx="2">
                  <c:v>8.2312649627706396</c:v>
                </c:pt>
                <c:pt idx="3">
                  <c:v>8.0627705252022199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85268640"/>
        <c:axId val="785278432"/>
      </c:lineChart>
      <c:catAx>
        <c:axId val="7852686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8432"/>
        <c:crosses val="autoZero"/>
        <c:auto val="1"/>
        <c:lblAlgn val="ctr"/>
        <c:lblOffset val="100"/>
        <c:noMultiLvlLbl val="0"/>
      </c:catAx>
      <c:valAx>
        <c:axId val="7852784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86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4.7354437873681103</c:v>
                </c:pt>
                <c:pt idx="1">
                  <c:v>3.27802891874274</c:v>
                </c:pt>
                <c:pt idx="2">
                  <c:v>4.2031370835930799</c:v>
                </c:pt>
                <c:pt idx="4">
                  <c:v>3.78317587454098</c:v>
                </c:pt>
                <c:pt idx="5">
                  <c:v>3.6424302736635998</c:v>
                </c:pt>
                <c:pt idx="6">
                  <c:v>3.7359634824072301</c:v>
                </c:pt>
                <c:pt idx="7">
                  <c:v>2.9321348213753202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73536"/>
        <c:axId val="785274080"/>
      </c:lineChart>
      <c:catAx>
        <c:axId val="785273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4080"/>
        <c:crosses val="autoZero"/>
        <c:auto val="1"/>
        <c:lblAlgn val="ctr"/>
        <c:lblOffset val="100"/>
        <c:noMultiLvlLbl val="0"/>
      </c:catAx>
      <c:valAx>
        <c:axId val="785274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3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5.0103607357754001</c:v>
                </c:pt>
                <c:pt idx="1">
                  <c:v>4.2681241902838902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74624"/>
        <c:axId val="785293120"/>
      </c:lineChart>
      <c:catAx>
        <c:axId val="785274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3120"/>
        <c:crosses val="autoZero"/>
        <c:auto val="1"/>
        <c:lblAlgn val="ctr"/>
        <c:lblOffset val="100"/>
        <c:noMultiLvlLbl val="0"/>
      </c:catAx>
      <c:valAx>
        <c:axId val="785293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46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3.90613745621026</c:v>
                </c:pt>
                <c:pt idx="1">
                  <c:v>4.2189474855950504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95296"/>
        <c:axId val="785290944"/>
      </c:lineChart>
      <c:catAx>
        <c:axId val="785295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0944"/>
        <c:crosses val="autoZero"/>
        <c:auto val="1"/>
        <c:lblAlgn val="ctr"/>
        <c:lblOffset val="100"/>
        <c:noMultiLvlLbl val="0"/>
      </c:catAx>
      <c:valAx>
        <c:axId val="785290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5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pt idx="2">
                  <c:v>4</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647049776"/>
        <c:axId val="647049232"/>
      </c:barChart>
      <c:valAx>
        <c:axId val="647049232"/>
        <c:scaling>
          <c:orientation val="minMax"/>
        </c:scaling>
        <c:delete val="1"/>
        <c:axPos val="t"/>
        <c:numFmt formatCode="0" sourceLinked="1"/>
        <c:majorTickMark val="out"/>
        <c:minorTickMark val="none"/>
        <c:tickLblPos val="nextTo"/>
        <c:crossAx val="647049776"/>
        <c:crosses val="autoZero"/>
        <c:crossBetween val="between"/>
      </c:valAx>
      <c:catAx>
        <c:axId val="64704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704923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7.0658936489096398</c:v>
                </c:pt>
                <c:pt idx="1">
                  <c:v>6.2261273612443597</c:v>
                </c:pt>
                <c:pt idx="2">
                  <c:v>6.3880438567605502</c:v>
                </c:pt>
                <c:pt idx="4">
                  <c:v>6.7540212108304098</c:v>
                </c:pt>
                <c:pt idx="5">
                  <c:v>6.3139539431421001</c:v>
                </c:pt>
                <c:pt idx="6">
                  <c:v>6.7041763791382802</c:v>
                </c:pt>
                <c:pt idx="7">
                  <c:v>5.8023893750210798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91488"/>
        <c:axId val="785289856"/>
      </c:lineChart>
      <c:catAx>
        <c:axId val="785291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9856"/>
        <c:crosses val="autoZero"/>
        <c:auto val="1"/>
        <c:lblAlgn val="ctr"/>
        <c:lblOffset val="100"/>
        <c:noMultiLvlLbl val="0"/>
      </c:catAx>
      <c:valAx>
        <c:axId val="785289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14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2.60225070288912</c:v>
                </c:pt>
                <c:pt idx="1">
                  <c:v>2.8703683002878999</c:v>
                </c:pt>
                <c:pt idx="2">
                  <c:v>2.1928511035163698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81152"/>
        <c:axId val="785295840"/>
      </c:lineChart>
      <c:catAx>
        <c:axId val="7852811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5840"/>
        <c:crosses val="autoZero"/>
        <c:auto val="1"/>
        <c:lblAlgn val="ctr"/>
        <c:lblOffset val="100"/>
        <c:noMultiLvlLbl val="0"/>
      </c:catAx>
      <c:valAx>
        <c:axId val="785295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811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6.4779382524232103</c:v>
                </c:pt>
                <c:pt idx="1">
                  <c:v>5.7159137603638701</c:v>
                </c:pt>
                <c:pt idx="2">
                  <c:v>5.8987676491757997</c:v>
                </c:pt>
                <c:pt idx="4">
                  <c:v>6.2514420272829003</c:v>
                </c:pt>
                <c:pt idx="5">
                  <c:v>5.0207553054099403</c:v>
                </c:pt>
                <c:pt idx="6">
                  <c:v>5.9620121558822401</c:v>
                </c:pt>
                <c:pt idx="7">
                  <c:v>5.7142291951085902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75168"/>
        <c:axId val="785264832"/>
      </c:lineChart>
      <c:catAx>
        <c:axId val="785275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4832"/>
        <c:crosses val="autoZero"/>
        <c:auto val="1"/>
        <c:lblAlgn val="ctr"/>
        <c:lblOffset val="100"/>
        <c:noMultiLvlLbl val="0"/>
      </c:catAx>
      <c:valAx>
        <c:axId val="785264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751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8.5505722385496004</c:v>
                </c:pt>
                <c:pt idx="1">
                  <c:v>8.2034338035535992</c:v>
                </c:pt>
                <c:pt idx="2">
                  <c:v>8.1313441603058596</c:v>
                </c:pt>
                <c:pt idx="4">
                  <c:v>8.0323134919728503</c:v>
                </c:pt>
                <c:pt idx="5">
                  <c:v>8.1078967904994101</c:v>
                </c:pt>
                <c:pt idx="6">
                  <c:v>8.4095091355369007</c:v>
                </c:pt>
                <c:pt idx="7">
                  <c:v>8.2667376244469093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94208"/>
        <c:axId val="785266464"/>
      </c:lineChart>
      <c:catAx>
        <c:axId val="785294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6464"/>
        <c:crosses val="autoZero"/>
        <c:auto val="1"/>
        <c:lblAlgn val="ctr"/>
        <c:lblOffset val="100"/>
        <c:noMultiLvlLbl val="0"/>
      </c:catAx>
      <c:valAx>
        <c:axId val="785266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420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7.3937090014166396</c:v>
                </c:pt>
                <c:pt idx="1">
                  <c:v>6.9248411876910403</c:v>
                </c:pt>
                <c:pt idx="2">
                  <c:v>6.8793114813604497</c:v>
                </c:pt>
                <c:pt idx="4">
                  <c:v>6.6110765085432597</c:v>
                </c:pt>
                <c:pt idx="5">
                  <c:v>6.5337424532366297</c:v>
                </c:pt>
                <c:pt idx="6">
                  <c:v>6.7350696532485497</c:v>
                </c:pt>
                <c:pt idx="7">
                  <c:v>6.6570891905654097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85267008"/>
        <c:axId val="785296384"/>
      </c:lineChart>
      <c:catAx>
        <c:axId val="785267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96384"/>
        <c:crosses val="autoZero"/>
        <c:auto val="1"/>
        <c:lblAlgn val="ctr"/>
        <c:lblOffset val="100"/>
        <c:noMultiLvlLbl val="0"/>
      </c:catAx>
      <c:valAx>
        <c:axId val="785296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852670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2.9321348213753202</c:v>
                </c:pt>
                <c:pt idx="1">
                  <c:v>6.8798577091067701</c:v>
                </c:pt>
                <c:pt idx="2">
                  <c:v>5.2179257350673396</c:v>
                </c:pt>
                <c:pt idx="3">
                  <c:v>6.5729563215557896</c:v>
                </c:pt>
                <c:pt idx="4">
                  <c:v>6.5796329290344397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47051952"/>
        <c:axId val="64705304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4.0015035564707926</c:v>
                </c:pt>
                <c:pt idx="1">
                  <c:v>7.6925100632301717</c:v>
                </c:pt>
                <c:pt idx="2">
                  <c:v>5.986567912826299</c:v>
                </c:pt>
                <c:pt idx="3">
                  <c:v>7.341301486506806</c:v>
                </c:pt>
                <c:pt idx="4">
                  <c:v>7.3349695576317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47051408"/>
        <c:axId val="647050320"/>
      </c:barChart>
      <c:catAx>
        <c:axId val="64705195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647053040"/>
        <c:crosses val="autoZero"/>
        <c:auto val="1"/>
        <c:lblAlgn val="ctr"/>
        <c:lblOffset val="200"/>
        <c:noMultiLvlLbl val="0"/>
      </c:catAx>
      <c:valAx>
        <c:axId val="64705304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47051952"/>
        <c:crosses val="autoZero"/>
        <c:crossBetween val="between"/>
      </c:valAx>
      <c:valAx>
        <c:axId val="647050320"/>
        <c:scaling>
          <c:orientation val="minMax"/>
          <c:max val="0.70000000000000007"/>
          <c:min val="0"/>
        </c:scaling>
        <c:delete val="1"/>
        <c:axPos val="b"/>
        <c:numFmt formatCode="General" sourceLinked="1"/>
        <c:majorTickMark val="out"/>
        <c:minorTickMark val="none"/>
        <c:tickLblPos val="nextTo"/>
        <c:crossAx val="647051408"/>
        <c:crosses val="max"/>
        <c:crossBetween val="between"/>
      </c:valAx>
      <c:catAx>
        <c:axId val="647051408"/>
        <c:scaling>
          <c:orientation val="maxMin"/>
        </c:scaling>
        <c:delete val="1"/>
        <c:axPos val="r"/>
        <c:numFmt formatCode="General" sourceLinked="1"/>
        <c:majorTickMark val="out"/>
        <c:minorTickMark val="none"/>
        <c:tickLblPos val="nextTo"/>
        <c:crossAx val="64705032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7.0421945279165703</c:v>
                </c:pt>
                <c:pt idx="1">
                  <c:v>4.2189474855950504</c:v>
                </c:pt>
                <c:pt idx="2">
                  <c:v>6.7370407590567396</c:v>
                </c:pt>
                <c:pt idx="3">
                  <c:v>2.1928511035163698</c:v>
                </c:pt>
                <c:pt idx="4">
                  <c:v>8.3633493383015303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47053584"/>
        <c:axId val="64705467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6.6522864394909966</c:v>
                </c:pt>
                <c:pt idx="1">
                  <c:v>3.9168038671864389</c:v>
                </c:pt>
                <c:pt idx="2">
                  <c:v>6.4744226798423874</c:v>
                </c:pt>
                <c:pt idx="3">
                  <c:v>1.9697908287238159</c:v>
                </c:pt>
                <c:pt idx="4">
                  <c:v>8.2547224203229117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47060656"/>
        <c:axId val="647055216"/>
      </c:barChart>
      <c:catAx>
        <c:axId val="647053584"/>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647054672"/>
        <c:crosses val="autoZero"/>
        <c:auto val="1"/>
        <c:lblAlgn val="ctr"/>
        <c:lblOffset val="200"/>
        <c:noMultiLvlLbl val="0"/>
      </c:catAx>
      <c:valAx>
        <c:axId val="64705467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47053584"/>
        <c:crosses val="autoZero"/>
        <c:crossBetween val="between"/>
      </c:valAx>
      <c:valAx>
        <c:axId val="647055216"/>
        <c:scaling>
          <c:orientation val="minMax"/>
          <c:max val="0.70000000000000007"/>
          <c:min val="0"/>
        </c:scaling>
        <c:delete val="1"/>
        <c:axPos val="b"/>
        <c:numFmt formatCode="General" sourceLinked="1"/>
        <c:majorTickMark val="out"/>
        <c:minorTickMark val="none"/>
        <c:tickLblPos val="nextTo"/>
        <c:crossAx val="647060656"/>
        <c:crosses val="max"/>
        <c:crossBetween val="between"/>
      </c:valAx>
      <c:catAx>
        <c:axId val="647060656"/>
        <c:scaling>
          <c:orientation val="maxMin"/>
        </c:scaling>
        <c:delete val="1"/>
        <c:axPos val="r"/>
        <c:numFmt formatCode="General" sourceLinked="1"/>
        <c:majorTickMark val="out"/>
        <c:minorTickMark val="none"/>
        <c:tickLblPos val="nextTo"/>
        <c:crossAx val="647055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31306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NR5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Livewell Southwest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31579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NR5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Livewell Southwest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31018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NR5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Livewell Southwest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443198"/>
          </a:xfrm>
        </p:spPr>
        <p:txBody>
          <a:bodyPr/>
          <a:lstStyle/>
          <a:p>
            <a:r>
              <a:rPr lang="en-GB" sz="3200" smtClean="0">
                <a:latin typeface="Arial" panose="020B0604020202020204" pitchFamily="34" charset="0"/>
                <a:cs typeface="Arial" panose="020B0604020202020204" pitchFamily="34" charset="0"/>
              </a:rPr>
              <a:t>Livewell Southwest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49146576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357228635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313755776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10848553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3180229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074349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45588829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564361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57720043"/>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123466213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27980694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714909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1403125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870433755"/>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89108898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3526252"/>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7726547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422666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675464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586381498"/>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687791366"/>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772066734"/>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18168466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55625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401971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17909122"/>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013281194"/>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3563965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086229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54274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390800148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92392082"/>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39828619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917015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030371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02897385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86133116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4067947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3628307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83898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76061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58904318"/>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34575102"/>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41580851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755747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90138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92017841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34749113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3727515444"/>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7499606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2049462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29208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246608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7520807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0237592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85180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776620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574582054"/>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6059776"/>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20547999"/>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2782900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51031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76740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77730116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23997019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60880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044561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2472607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3840263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0606559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6493947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4824208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1953940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42134506"/>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5761522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2342962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50683664"/>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1582390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3454925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128214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2843624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3242767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5958631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1021095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4502780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564310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3486413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40351272"/>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43805787"/>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4232494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551580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2416275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740107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5436388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4705675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317200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983287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7740164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2279163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7703288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6949950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8338368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0978127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0463062"/>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60228776"/>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18500715"/>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809723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91560605"/>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54810794"/>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42937138"/>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1132121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0046386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0219253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4425627"/>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05620053"/>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0209862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4617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153876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433129347"/>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Q4. In the last 12 months, were care and services available when you needed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934443839"/>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GB" sz="2000" b="1" i="0" u="none" strike="noStrike" kern="1200" cap="none" spc="0" normalizeH="0" baseline="0" noProof="0" smtClean="0">
                <a:ln>
                  <a:noFill/>
                </a:ln>
                <a:solidFill>
                  <a:srgbClr val="005EB8"/>
                </a:solidFill>
                <a:effectLst/>
                <a:uLnTx/>
                <a:uFillTx/>
                <a:latin typeface="Arial"/>
                <a:ea typeface="+mj-ea"/>
                <a:cs typeface="+mj-cs"/>
              </a:rPr>
              <a:t>Livewell Southwest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Review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work: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smtClean="0">
                <a:solidFill>
                  <a:prstClr val="black"/>
                </a:solidFill>
                <a:latin typeface="Arial"/>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Care agreement: </a:t>
            </a:r>
            <a:r>
              <a:rPr lang="en-US" sz="1400" b="0" noProof="0" smtClean="0">
                <a:solidFill>
                  <a:prstClr val="black"/>
                </a:solidFill>
                <a:latin typeface="Arial"/>
              </a:rPr>
              <a:t>service users agreeing with someone from NHS mental health services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333</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23806736"/>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62899006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56930254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04752239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422528677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393567388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43431431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8843</Words>
  <Application>Microsoft Office PowerPoint</Application>
  <PresentationFormat>Widescreen</PresentationFormat>
  <Paragraphs>988</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Livewell Southwest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557</cp:revision>
  <dcterms:created xsi:type="dcterms:W3CDTF">2021-03-04T09:52:26Z</dcterms:created>
  <dcterms:modified xsi:type="dcterms:W3CDTF">2021-11-08T17:11:53Z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